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9" r:id="rId4"/>
    <p:sldId id="260" r:id="rId5"/>
    <p:sldId id="267" r:id="rId6"/>
    <p:sldId id="261" r:id="rId7"/>
    <p:sldId id="265" r:id="rId8"/>
    <p:sldId id="263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D7A008-64E5-472B-BDBD-0D7181B4005A}" v="3" dt="2023-11-20T21:47:38.118"/>
    <p1510:client id="{71A6F49E-72B4-441E-829B-2D453B43E63F}" v="13" dt="2023-11-21T06:32:53.755"/>
    <p1510:client id="{872FC8DC-0EE5-4E1B-E489-6786A0192E60}" v="12" dt="2023-11-21T07:07:47.295"/>
    <p1510:client id="{A6FFA90C-82C7-4ED2-8E8E-8831BB84C346}" v="98" dt="2023-11-21T08:06:26.066"/>
    <p1510:client id="{FE665D00-13CE-33A7-A9A2-263D0ACDD613}" v="22" dt="2023-11-20T17:12:56.165"/>
    <p1510:client id="{FFA5F659-8FD0-F069-F939-894CF6493756}" v="2" vWet="3" dt="2023-11-21T07:43:31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795" autoAdjust="0"/>
  </p:normalViewPr>
  <p:slideViewPr>
    <p:cSldViewPr snapToGrid="0">
      <p:cViewPr varScale="1">
        <p:scale>
          <a:sx n="77" d="100"/>
          <a:sy n="77" d="100"/>
        </p:scale>
        <p:origin x="18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dégfelhasználó" userId="S::urn:spo:anon#af51df5be0741448414f164669e6587c0c59d178869c5593e4e00e3b2781cb91::" providerId="AD" clId="Web-{27A0ACC5-FEB4-480A-954C-DD1F9A7F6ADA}"/>
    <pc:docChg chg="addSld modSld">
      <pc:chgData name="Vendégfelhasználó" userId="S::urn:spo:anon#af51df5be0741448414f164669e6587c0c59d178869c5593e4e00e3b2781cb91::" providerId="AD" clId="Web-{27A0ACC5-FEB4-480A-954C-DD1F9A7F6ADA}" dt="2023-11-13T15:59:46.838" v="83" actId="20577"/>
      <pc:docMkLst>
        <pc:docMk/>
      </pc:docMkLst>
      <pc:sldChg chg="modSp">
        <pc:chgData name="Vendégfelhasználó" userId="S::urn:spo:anon#af51df5be0741448414f164669e6587c0c59d178869c5593e4e00e3b2781cb91::" providerId="AD" clId="Web-{27A0ACC5-FEB4-480A-954C-DD1F9A7F6ADA}" dt="2023-11-13T15:50:49.781" v="8" actId="1076"/>
        <pc:sldMkLst>
          <pc:docMk/>
          <pc:sldMk cId="1361714804" sldId="259"/>
        </pc:sldMkLst>
        <pc:spChg chg="mod">
          <ac:chgData name="Vendégfelhasználó" userId="S::urn:spo:anon#af51df5be0741448414f164669e6587c0c59d178869c5593e4e00e3b2781cb91::" providerId="AD" clId="Web-{27A0ACC5-FEB4-480A-954C-DD1F9A7F6ADA}" dt="2023-11-13T15:50:49.781" v="8" actId="1076"/>
          <ac:spMkLst>
            <pc:docMk/>
            <pc:sldMk cId="1361714804" sldId="259"/>
            <ac:spMk id="4" creationId="{571F8A79-E80A-18EE-F550-B3968F87169A}"/>
          </ac:spMkLst>
        </pc:spChg>
        <pc:spChg chg="mod">
          <ac:chgData name="Vendégfelhasználó" userId="S::urn:spo:anon#af51df5be0741448414f164669e6587c0c59d178869c5593e4e00e3b2781cb91::" providerId="AD" clId="Web-{27A0ACC5-FEB4-480A-954C-DD1F9A7F6ADA}" dt="2023-11-13T15:50:44.687" v="6" actId="1076"/>
          <ac:spMkLst>
            <pc:docMk/>
            <pc:sldMk cId="1361714804" sldId="259"/>
            <ac:spMk id="5" creationId="{5B1BB6C8-9F60-4411-F96E-5DDBC0D45C41}"/>
          </ac:spMkLst>
        </pc:spChg>
        <pc:spChg chg="mod">
          <ac:chgData name="Vendégfelhasználó" userId="S::urn:spo:anon#af51df5be0741448414f164669e6587c0c59d178869c5593e4e00e3b2781cb91::" providerId="AD" clId="Web-{27A0ACC5-FEB4-480A-954C-DD1F9A7F6ADA}" dt="2023-11-13T15:50:47.328" v="7" actId="1076"/>
          <ac:spMkLst>
            <pc:docMk/>
            <pc:sldMk cId="1361714804" sldId="259"/>
            <ac:spMk id="7" creationId="{495274FE-E16D-9687-5116-BDB41F1DB9BD}"/>
          </ac:spMkLst>
        </pc:spChg>
      </pc:sldChg>
      <pc:sldChg chg="modSp new">
        <pc:chgData name="Vendégfelhasználó" userId="S::urn:spo:anon#af51df5be0741448414f164669e6587c0c59d178869c5593e4e00e3b2781cb91::" providerId="AD" clId="Web-{27A0ACC5-FEB4-480A-954C-DD1F9A7F6ADA}" dt="2023-11-13T15:59:46.838" v="83" actId="20577"/>
        <pc:sldMkLst>
          <pc:docMk/>
          <pc:sldMk cId="3478738152" sldId="267"/>
        </pc:sldMkLst>
        <pc:spChg chg="mod">
          <ac:chgData name="Vendégfelhasználó" userId="S::urn:spo:anon#af51df5be0741448414f164669e6587c0c59d178869c5593e4e00e3b2781cb91::" providerId="AD" clId="Web-{27A0ACC5-FEB4-480A-954C-DD1F9A7F6ADA}" dt="2023-11-13T15:54:35.683" v="19" actId="20577"/>
          <ac:spMkLst>
            <pc:docMk/>
            <pc:sldMk cId="3478738152" sldId="267"/>
            <ac:spMk id="2" creationId="{9B68D694-D223-F8BD-7EA6-094021250B06}"/>
          </ac:spMkLst>
        </pc:spChg>
        <pc:spChg chg="mod">
          <ac:chgData name="Vendégfelhasználó" userId="S::urn:spo:anon#af51df5be0741448414f164669e6587c0c59d178869c5593e4e00e3b2781cb91::" providerId="AD" clId="Web-{27A0ACC5-FEB4-480A-954C-DD1F9A7F6ADA}" dt="2023-11-13T15:59:46.838" v="83" actId="20577"/>
          <ac:spMkLst>
            <pc:docMk/>
            <pc:sldMk cId="3478738152" sldId="267"/>
            <ac:spMk id="3" creationId="{5189CFFA-7255-9BD8-7F9D-EF7029F521D4}"/>
          </ac:spMkLst>
        </pc:spChg>
      </pc:sldChg>
    </pc:docChg>
  </pc:docChgLst>
  <pc:docChgLst>
    <pc:chgData name="Vendégfelhasználó" userId="S::urn:spo:anon#af51df5be0741448414f164669e6587c0c59d178869c5593e4e00e3b2781cb91::" providerId="AD" clId="Web-{0A317EDB-BCF1-C7C3-A799-773000D24E6D}"/>
    <pc:docChg chg="modSld">
      <pc:chgData name="Vendégfelhasználó" userId="S::urn:spo:anon#af51df5be0741448414f164669e6587c0c59d178869c5593e4e00e3b2781cb91::" providerId="AD" clId="Web-{0A317EDB-BCF1-C7C3-A799-773000D24E6D}" dt="2023-11-18T22:55:26.916" v="241"/>
      <pc:docMkLst>
        <pc:docMk/>
      </pc:docMkLst>
      <pc:sldChg chg="addSp modSp mod setBg">
        <pc:chgData name="Vendégfelhasználó" userId="S::urn:spo:anon#af51df5be0741448414f164669e6587c0c59d178869c5593e4e00e3b2781cb91::" providerId="AD" clId="Web-{0A317EDB-BCF1-C7C3-A799-773000D24E6D}" dt="2023-11-18T22:55:26.916" v="241"/>
        <pc:sldMkLst>
          <pc:docMk/>
          <pc:sldMk cId="3478738152" sldId="267"/>
        </pc:sldMkLst>
        <pc:spChg chg="mod">
          <ac:chgData name="Vendégfelhasználó" userId="S::urn:spo:anon#af51df5be0741448414f164669e6587c0c59d178869c5593e4e00e3b2781cb91::" providerId="AD" clId="Web-{0A317EDB-BCF1-C7C3-A799-773000D24E6D}" dt="2023-11-18T22:55:03.588" v="240"/>
          <ac:spMkLst>
            <pc:docMk/>
            <pc:sldMk cId="3478738152" sldId="267"/>
            <ac:spMk id="2" creationId="{9B68D694-D223-F8BD-7EA6-094021250B06}"/>
          </ac:spMkLst>
        </pc:spChg>
        <pc:spChg chg="mod">
          <ac:chgData name="Vendégfelhasználó" userId="S::urn:spo:anon#af51df5be0741448414f164669e6587c0c59d178869c5593e4e00e3b2781cb91::" providerId="AD" clId="Web-{0A317EDB-BCF1-C7C3-A799-773000D24E6D}" dt="2023-11-18T22:55:03.588" v="240"/>
          <ac:spMkLst>
            <pc:docMk/>
            <pc:sldMk cId="3478738152" sldId="267"/>
            <ac:spMk id="3" creationId="{5189CFFA-7255-9BD8-7F9D-EF7029F521D4}"/>
          </ac:spMkLst>
        </pc:spChg>
        <pc:spChg chg="add">
          <ac:chgData name="Vendégfelhasználó" userId="S::urn:spo:anon#af51df5be0741448414f164669e6587c0c59d178869c5593e4e00e3b2781cb91::" providerId="AD" clId="Web-{0A317EDB-BCF1-C7C3-A799-773000D24E6D}" dt="2023-11-18T22:55:03.588" v="240"/>
          <ac:spMkLst>
            <pc:docMk/>
            <pc:sldMk cId="3478738152" sldId="267"/>
            <ac:spMk id="9" creationId="{F13C74B1-5B17-4795-BED0-7140497B445A}"/>
          </ac:spMkLst>
        </pc:spChg>
        <pc:spChg chg="add">
          <ac:chgData name="Vendégfelhasználó" userId="S::urn:spo:anon#af51df5be0741448414f164669e6587c0c59d178869c5593e4e00e3b2781cb91::" providerId="AD" clId="Web-{0A317EDB-BCF1-C7C3-A799-773000D24E6D}" dt="2023-11-18T22:55:03.588" v="240"/>
          <ac:spMkLst>
            <pc:docMk/>
            <pc:sldMk cId="3478738152" sldId="267"/>
            <ac:spMk id="11" creationId="{D4974D33-8DC5-464E-8C6D-BE58F0669C17}"/>
          </ac:spMkLst>
        </pc:spChg>
        <pc:picChg chg="add mod">
          <ac:chgData name="Vendégfelhasználó" userId="S::urn:spo:anon#af51df5be0741448414f164669e6587c0c59d178869c5593e4e00e3b2781cb91::" providerId="AD" clId="Web-{0A317EDB-BCF1-C7C3-A799-773000D24E6D}" dt="2023-11-18T22:55:03.588" v="240"/>
          <ac:picMkLst>
            <pc:docMk/>
            <pc:sldMk cId="3478738152" sldId="267"/>
            <ac:picMk id="4" creationId="{92264CF1-0E18-2002-1F33-9B188E7C7BEE}"/>
          </ac:picMkLst>
        </pc:picChg>
      </pc:sldChg>
    </pc:docChg>
  </pc:docChgLst>
  <pc:docChgLst>
    <pc:chgData clId="Web-{C76D88D7-5CC9-56D3-CAC4-7ADC215A8A0C}"/>
    <pc:docChg chg="modSld">
      <pc:chgData name="" userId="" providerId="" clId="Web-{C76D88D7-5CC9-56D3-CAC4-7ADC215A8A0C}" dt="2023-11-07T08:26:56.785" v="0" actId="20577"/>
      <pc:docMkLst>
        <pc:docMk/>
      </pc:docMkLst>
      <pc:sldChg chg="modSp">
        <pc:chgData name="" userId="" providerId="" clId="Web-{C76D88D7-5CC9-56D3-CAC4-7ADC215A8A0C}" dt="2023-11-07T08:26:56.785" v="0" actId="20577"/>
        <pc:sldMkLst>
          <pc:docMk/>
          <pc:sldMk cId="2430267483" sldId="256"/>
        </pc:sldMkLst>
        <pc:spChg chg="mod">
          <ac:chgData name="" userId="" providerId="" clId="Web-{C76D88D7-5CC9-56D3-CAC4-7ADC215A8A0C}" dt="2023-11-07T08:26:56.785" v="0" actId="20577"/>
          <ac:spMkLst>
            <pc:docMk/>
            <pc:sldMk cId="2430267483" sldId="256"/>
            <ac:spMk id="3" creationId="{CFB21B76-B310-0757-1458-3B3636417246}"/>
          </ac:spMkLst>
        </pc:spChg>
      </pc:sldChg>
    </pc:docChg>
  </pc:docChgLst>
  <pc:docChgLst>
    <pc:chgData name="Guest User" userId="S::urn:spo:anon#af51df5be0741448414f164669e6587c0c59d178869c5593e4e00e3b2781cb91::" providerId="AD" clId="Web-{71A6F49E-72B4-441E-829B-2D453B43E63F}"/>
    <pc:docChg chg="modSld">
      <pc:chgData name="Guest User" userId="S::urn:spo:anon#af51df5be0741448414f164669e6587c0c59d178869c5593e4e00e3b2781cb91::" providerId="AD" clId="Web-{71A6F49E-72B4-441E-829B-2D453B43E63F}" dt="2023-11-21T06:32:53.755" v="42" actId="20577"/>
      <pc:docMkLst>
        <pc:docMk/>
      </pc:docMkLst>
      <pc:sldChg chg="modSp modNotes">
        <pc:chgData name="Guest User" userId="S::urn:spo:anon#af51df5be0741448414f164669e6587c0c59d178869c5593e4e00e3b2781cb91::" providerId="AD" clId="Web-{71A6F49E-72B4-441E-829B-2D453B43E63F}" dt="2023-11-21T06:32:53.755" v="42" actId="20577"/>
        <pc:sldMkLst>
          <pc:docMk/>
          <pc:sldMk cId="3688458299" sldId="264"/>
        </pc:sldMkLst>
        <pc:spChg chg="mod">
          <ac:chgData name="Guest User" userId="S::urn:spo:anon#af51df5be0741448414f164669e6587c0c59d178869c5593e4e00e3b2781cb91::" providerId="AD" clId="Web-{71A6F49E-72B4-441E-829B-2D453B43E63F}" dt="2023-11-21T06:32:53.755" v="42" actId="20577"/>
          <ac:spMkLst>
            <pc:docMk/>
            <pc:sldMk cId="3688458299" sldId="264"/>
            <ac:spMk id="3" creationId="{1F05B80A-A7A6-81AB-CA90-65D2086AB1B8}"/>
          </ac:spMkLst>
        </pc:spChg>
      </pc:sldChg>
    </pc:docChg>
  </pc:docChgLst>
  <pc:docChgLst>
    <pc:chgData name="Vendégfelhasználó" userId="S::urn:spo:anon#af51df5be0741448414f164669e6587c0c59d178869c5593e4e00e3b2781cb91::" providerId="AD" clId="Web-{2F250D80-FE52-1C12-1380-7CAEF9B8BBAC}"/>
    <pc:docChg chg="modSld">
      <pc:chgData name="Vendégfelhasználó" userId="S::urn:spo:anon#af51df5be0741448414f164669e6587c0c59d178869c5593e4e00e3b2781cb91::" providerId="AD" clId="Web-{2F250D80-FE52-1C12-1380-7CAEF9B8BBAC}" dt="2023-11-07T08:16:01.898" v="15" actId="20577"/>
      <pc:docMkLst>
        <pc:docMk/>
      </pc:docMkLst>
      <pc:sldChg chg="modSp">
        <pc:chgData name="Vendégfelhasználó" userId="S::urn:spo:anon#af51df5be0741448414f164669e6587c0c59d178869c5593e4e00e3b2781cb91::" providerId="AD" clId="Web-{2F250D80-FE52-1C12-1380-7CAEF9B8BBAC}" dt="2023-11-07T08:16:01.898" v="15" actId="20577"/>
        <pc:sldMkLst>
          <pc:docMk/>
          <pc:sldMk cId="4161175589" sldId="265"/>
        </pc:sldMkLst>
        <pc:spChg chg="mod">
          <ac:chgData name="Vendégfelhasználó" userId="S::urn:spo:anon#af51df5be0741448414f164669e6587c0c59d178869c5593e4e00e3b2781cb91::" providerId="AD" clId="Web-{2F250D80-FE52-1C12-1380-7CAEF9B8BBAC}" dt="2023-11-07T08:16:01.898" v="15" actId="20577"/>
          <ac:spMkLst>
            <pc:docMk/>
            <pc:sldMk cId="4161175589" sldId="265"/>
            <ac:spMk id="3" creationId="{58B1126C-77C6-05F4-DB9A-9FFA615695A7}"/>
          </ac:spMkLst>
        </pc:spChg>
      </pc:sldChg>
    </pc:docChg>
  </pc:docChgLst>
  <pc:docChgLst>
    <pc:chgData name="Vendégfelhasználó" userId="S::urn:spo:anon#af51df5be0741448414f164669e6587c0c59d178869c5593e4e00e3b2781cb91::" providerId="AD" clId="Web-{FFA5F659-8FD0-F069-F939-894CF6493756}"/>
    <pc:docChg chg="modSld">
      <pc:chgData name="Vendégfelhasználó" userId="S::urn:spo:anon#af51df5be0741448414f164669e6587c0c59d178869c5593e4e00e3b2781cb91::" providerId="AD" clId="Web-{FFA5F659-8FD0-F069-F939-894CF6493756}" dt="2023-11-21T07:43:28.218" v="1" actId="20577"/>
      <pc:docMkLst>
        <pc:docMk/>
      </pc:docMkLst>
      <pc:sldChg chg="modSp">
        <pc:chgData name="Vendégfelhasználó" userId="S::urn:spo:anon#af51df5be0741448414f164669e6587c0c59d178869c5593e4e00e3b2781cb91::" providerId="AD" clId="Web-{FFA5F659-8FD0-F069-F939-894CF6493756}" dt="2023-11-21T07:43:28.218" v="1" actId="20577"/>
        <pc:sldMkLst>
          <pc:docMk/>
          <pc:sldMk cId="2669415349" sldId="261"/>
        </pc:sldMkLst>
        <pc:spChg chg="mod">
          <ac:chgData name="Vendégfelhasználó" userId="S::urn:spo:anon#af51df5be0741448414f164669e6587c0c59d178869c5593e4e00e3b2781cb91::" providerId="AD" clId="Web-{FFA5F659-8FD0-F069-F939-894CF6493756}" dt="2023-11-21T07:43:28.218" v="1" actId="20577"/>
          <ac:spMkLst>
            <pc:docMk/>
            <pc:sldMk cId="2669415349" sldId="261"/>
            <ac:spMk id="2" creationId="{E5AB3D52-01BD-E9AD-7AE7-F2DB1D7419FA}"/>
          </ac:spMkLst>
        </pc:spChg>
      </pc:sldChg>
    </pc:docChg>
  </pc:docChgLst>
  <pc:docChgLst>
    <pc:chgData name="Golyha Gergő László" userId="S::a7mmz1@inf.elte.hu::256a907f-40c1-442d-a52a-5c44868c1e0f" providerId="AD" clId="Web-{C76D88D7-5CC9-56D3-CAC4-7ADC215A8A0C}"/>
    <pc:docChg chg="modSld">
      <pc:chgData name="Golyha Gergő László" userId="S::a7mmz1@inf.elte.hu::256a907f-40c1-442d-a52a-5c44868c1e0f" providerId="AD" clId="Web-{C76D88D7-5CC9-56D3-CAC4-7ADC215A8A0C}" dt="2023-11-07T08:32:50.955" v="72" actId="1076"/>
      <pc:docMkLst>
        <pc:docMk/>
      </pc:docMkLst>
      <pc:sldChg chg="modSp">
        <pc:chgData name="Golyha Gergő László" userId="S::a7mmz1@inf.elte.hu::256a907f-40c1-442d-a52a-5c44868c1e0f" providerId="AD" clId="Web-{C76D88D7-5CC9-56D3-CAC4-7ADC215A8A0C}" dt="2023-11-07T08:32:50.955" v="72" actId="1076"/>
        <pc:sldMkLst>
          <pc:docMk/>
          <pc:sldMk cId="2430267483" sldId="256"/>
        </pc:sldMkLst>
        <pc:spChg chg="mod">
          <ac:chgData name="Golyha Gergő László" userId="S::a7mmz1@inf.elte.hu::256a907f-40c1-442d-a52a-5c44868c1e0f" providerId="AD" clId="Web-{C76D88D7-5CC9-56D3-CAC4-7ADC215A8A0C}" dt="2023-11-07T08:32:50.955" v="72" actId="1076"/>
          <ac:spMkLst>
            <pc:docMk/>
            <pc:sldMk cId="2430267483" sldId="256"/>
            <ac:spMk id="3" creationId="{CFB21B76-B310-0757-1458-3B3636417246}"/>
          </ac:spMkLst>
        </pc:spChg>
      </pc:sldChg>
      <pc:sldChg chg="modSp addAnim delAnim modAnim">
        <pc:chgData name="Golyha Gergő László" userId="S::a7mmz1@inf.elte.hu::256a907f-40c1-442d-a52a-5c44868c1e0f" providerId="AD" clId="Web-{C76D88D7-5CC9-56D3-CAC4-7ADC215A8A0C}" dt="2023-11-07T08:30:48.391" v="32"/>
        <pc:sldMkLst>
          <pc:docMk/>
          <pc:sldMk cId="1361714804" sldId="259"/>
        </pc:sldMkLst>
        <pc:spChg chg="mod modVis">
          <ac:chgData name="Golyha Gergő László" userId="S::a7mmz1@inf.elte.hu::256a907f-40c1-442d-a52a-5c44868c1e0f" providerId="AD" clId="Web-{C76D88D7-5CC9-56D3-CAC4-7ADC215A8A0C}" dt="2023-11-07T08:28:54.930" v="17"/>
          <ac:spMkLst>
            <pc:docMk/>
            <pc:sldMk cId="1361714804" sldId="259"/>
            <ac:spMk id="3" creationId="{1F05B80A-A7A6-81AB-CA90-65D2086AB1B8}"/>
          </ac:spMkLst>
        </pc:spChg>
        <pc:spChg chg="mod modVis">
          <ac:chgData name="Golyha Gergő László" userId="S::a7mmz1@inf.elte.hu::256a907f-40c1-442d-a52a-5c44868c1e0f" providerId="AD" clId="Web-{C76D88D7-5CC9-56D3-CAC4-7ADC215A8A0C}" dt="2023-11-07T08:29:46.348" v="22"/>
          <ac:spMkLst>
            <pc:docMk/>
            <pc:sldMk cId="1361714804" sldId="259"/>
            <ac:spMk id="4" creationId="{571F8A79-E80A-18EE-F550-B3968F87169A}"/>
          </ac:spMkLst>
        </pc:spChg>
        <pc:spChg chg="mod modVis">
          <ac:chgData name="Golyha Gergő László" userId="S::a7mmz1@inf.elte.hu::256a907f-40c1-442d-a52a-5c44868c1e0f" providerId="AD" clId="Web-{C76D88D7-5CC9-56D3-CAC4-7ADC215A8A0C}" dt="2023-11-07T08:28:45.259" v="14"/>
          <ac:spMkLst>
            <pc:docMk/>
            <pc:sldMk cId="1361714804" sldId="259"/>
            <ac:spMk id="5" creationId="{5B1BB6C8-9F60-4411-F96E-5DDBC0D45C41}"/>
          </ac:spMkLst>
        </pc:spChg>
        <pc:spChg chg="mod modVis">
          <ac:chgData name="Golyha Gergő László" userId="S::a7mmz1@inf.elte.hu::256a907f-40c1-442d-a52a-5c44868c1e0f" providerId="AD" clId="Web-{C76D88D7-5CC9-56D3-CAC4-7ADC215A8A0C}" dt="2023-11-07T08:29:00.384" v="19"/>
          <ac:spMkLst>
            <pc:docMk/>
            <pc:sldMk cId="1361714804" sldId="259"/>
            <ac:spMk id="7" creationId="{495274FE-E16D-9687-5116-BDB41F1DB9BD}"/>
          </ac:spMkLst>
        </pc:spChg>
      </pc:sldChg>
    </pc:docChg>
  </pc:docChgLst>
  <pc:docChgLst>
    <pc:chgData name="Guest User" userId="S::urn:spo:anon#af51df5be0741448414f164669e6587c0c59d178869c5593e4e00e3b2781cb91::" providerId="AD" clId="Web-{7E53C379-46CA-7F02-A333-63496D4AFB47}"/>
    <pc:docChg chg="modSld">
      <pc:chgData name="Guest User" userId="S::urn:spo:anon#af51df5be0741448414f164669e6587c0c59d178869c5593e4e00e3b2781cb91::" providerId="AD" clId="Web-{7E53C379-46CA-7F02-A333-63496D4AFB47}" dt="2023-11-14T08:09:49.806" v="210"/>
      <pc:docMkLst>
        <pc:docMk/>
      </pc:docMkLst>
      <pc:sldChg chg="addSp modSp mod setBg">
        <pc:chgData name="Guest User" userId="S::urn:spo:anon#af51df5be0741448414f164669e6587c0c59d178869c5593e4e00e3b2781cb91::" providerId="AD" clId="Web-{7E53C379-46CA-7F02-A333-63496D4AFB47}" dt="2023-11-14T08:09:49.806" v="210"/>
        <pc:sldMkLst>
          <pc:docMk/>
          <pc:sldMk cId="2430267483" sldId="256"/>
        </pc:sldMkLst>
        <pc:spChg chg="mod">
          <ac:chgData name="Guest User" userId="S::urn:spo:anon#af51df5be0741448414f164669e6587c0c59d178869c5593e4e00e3b2781cb91::" providerId="AD" clId="Web-{7E53C379-46CA-7F02-A333-63496D4AFB47}" dt="2023-11-14T08:09:49.806" v="210"/>
          <ac:spMkLst>
            <pc:docMk/>
            <pc:sldMk cId="2430267483" sldId="256"/>
            <ac:spMk id="2" creationId="{F0E8C23E-7C00-2523-E603-D3A186905DA1}"/>
          </ac:spMkLst>
        </pc:spChg>
        <pc:spChg chg="mod">
          <ac:chgData name="Guest User" userId="S::urn:spo:anon#af51df5be0741448414f164669e6587c0c59d178869c5593e4e00e3b2781cb91::" providerId="AD" clId="Web-{7E53C379-46CA-7F02-A333-63496D4AFB47}" dt="2023-11-14T08:09:49.806" v="210"/>
          <ac:spMkLst>
            <pc:docMk/>
            <pc:sldMk cId="2430267483" sldId="256"/>
            <ac:spMk id="3" creationId="{CFB21B76-B310-0757-1458-3B3636417246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9:49.806" v="210"/>
          <ac:spMkLst>
            <pc:docMk/>
            <pc:sldMk cId="2430267483" sldId="256"/>
            <ac:spMk id="8" creationId="{FFD48BC7-DC40-47DE-87EE-9F4B6ECB9ABB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9:49.806" v="210"/>
          <ac:spMkLst>
            <pc:docMk/>
            <pc:sldMk cId="2430267483" sldId="256"/>
            <ac:spMk id="10" creationId="{E502BBC7-2C76-46F3-BC24-5985BC13DB88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9:49.806" v="210"/>
          <ac:spMkLst>
            <pc:docMk/>
            <pc:sldMk cId="2430267483" sldId="256"/>
            <ac:spMk id="12" creationId="{C7F28D52-2A5F-4D23-81AE-7CB8B591C7AF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9:49.806" v="210"/>
          <ac:spMkLst>
            <pc:docMk/>
            <pc:sldMk cId="2430267483" sldId="256"/>
            <ac:spMk id="14" creationId="{3629484E-3792-4B3D-89AD-7C8A1ED0E0D4}"/>
          </ac:spMkLst>
        </pc:spChg>
      </pc:sldChg>
      <pc:sldChg chg="addSp modSp mod setBg">
        <pc:chgData name="Guest User" userId="S::urn:spo:anon#af51df5be0741448414f164669e6587c0c59d178869c5593e4e00e3b2781cb91::" providerId="AD" clId="Web-{7E53C379-46CA-7F02-A333-63496D4AFB47}" dt="2023-11-14T08:06:52.439" v="199"/>
        <pc:sldMkLst>
          <pc:docMk/>
          <pc:sldMk cId="1361714804" sldId="259"/>
        </pc:sldMkLst>
        <pc:spChg chg="mod">
          <ac:chgData name="Guest User" userId="S::urn:spo:anon#af51df5be0741448414f164669e6587c0c59d178869c5593e4e00e3b2781cb91::" providerId="AD" clId="Web-{7E53C379-46CA-7F02-A333-63496D4AFB47}" dt="2023-11-14T08:06:52.439" v="199"/>
          <ac:spMkLst>
            <pc:docMk/>
            <pc:sldMk cId="1361714804" sldId="259"/>
            <ac:spMk id="2" creationId="{E5AB3D52-01BD-E9AD-7AE7-F2DB1D7419FA}"/>
          </ac:spMkLst>
        </pc:spChg>
        <pc:spChg chg="mod">
          <ac:chgData name="Guest User" userId="S::urn:spo:anon#af51df5be0741448414f164669e6587c0c59d178869c5593e4e00e3b2781cb91::" providerId="AD" clId="Web-{7E53C379-46CA-7F02-A333-63496D4AFB47}" dt="2023-11-14T08:06:52.439" v="199"/>
          <ac:spMkLst>
            <pc:docMk/>
            <pc:sldMk cId="1361714804" sldId="259"/>
            <ac:spMk id="5" creationId="{5B1BB6C8-9F60-4411-F96E-5DDBC0D45C41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6:52.439" v="199"/>
          <ac:spMkLst>
            <pc:docMk/>
            <pc:sldMk cId="1361714804" sldId="259"/>
            <ac:spMk id="11" creationId="{F13C74B1-5B17-4795-BED0-7140497B445A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6:52.439" v="199"/>
          <ac:spMkLst>
            <pc:docMk/>
            <pc:sldMk cId="1361714804" sldId="259"/>
            <ac:spMk id="13" creationId="{D4974D33-8DC5-464E-8C6D-BE58F0669C17}"/>
          </ac:spMkLst>
        </pc:spChg>
        <pc:picChg chg="mod">
          <ac:chgData name="Guest User" userId="S::urn:spo:anon#af51df5be0741448414f164669e6587c0c59d178869c5593e4e00e3b2781cb91::" providerId="AD" clId="Web-{7E53C379-46CA-7F02-A333-63496D4AFB47}" dt="2023-11-14T08:06:52.439" v="199"/>
          <ac:picMkLst>
            <pc:docMk/>
            <pc:sldMk cId="1361714804" sldId="259"/>
            <ac:picMk id="6" creationId="{425681CE-6716-9E74-9FB4-18B8B3A1DC2E}"/>
          </ac:picMkLst>
        </pc:picChg>
      </pc:sldChg>
      <pc:sldChg chg="addSp modSp mod setBg">
        <pc:chgData name="Guest User" userId="S::urn:spo:anon#af51df5be0741448414f164669e6587c0c59d178869c5593e4e00e3b2781cb91::" providerId="AD" clId="Web-{7E53C379-46CA-7F02-A333-63496D4AFB47}" dt="2023-11-14T08:07:02.845" v="200"/>
        <pc:sldMkLst>
          <pc:docMk/>
          <pc:sldMk cId="1893861057" sldId="260"/>
        </pc:sldMkLst>
        <pc:spChg chg="mod">
          <ac:chgData name="Guest User" userId="S::urn:spo:anon#af51df5be0741448414f164669e6587c0c59d178869c5593e4e00e3b2781cb91::" providerId="AD" clId="Web-{7E53C379-46CA-7F02-A333-63496D4AFB47}" dt="2023-11-14T08:07:02.845" v="200"/>
          <ac:spMkLst>
            <pc:docMk/>
            <pc:sldMk cId="1893861057" sldId="260"/>
            <ac:spMk id="2" creationId="{E5AB3D52-01BD-E9AD-7AE7-F2DB1D7419FA}"/>
          </ac:spMkLst>
        </pc:spChg>
        <pc:spChg chg="mod">
          <ac:chgData name="Guest User" userId="S::urn:spo:anon#af51df5be0741448414f164669e6587c0c59d178869c5593e4e00e3b2781cb91::" providerId="AD" clId="Web-{7E53C379-46CA-7F02-A333-63496D4AFB47}" dt="2023-11-14T08:07:02.845" v="200"/>
          <ac:spMkLst>
            <pc:docMk/>
            <pc:sldMk cId="1893861057" sldId="260"/>
            <ac:spMk id="3" creationId="{1F05B80A-A7A6-81AB-CA90-65D2086AB1B8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7:02.845" v="200"/>
          <ac:spMkLst>
            <pc:docMk/>
            <pc:sldMk cId="1893861057" sldId="260"/>
            <ac:spMk id="9" creationId="{F13C74B1-5B17-4795-BED0-7140497B445A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7:02.845" v="200"/>
          <ac:spMkLst>
            <pc:docMk/>
            <pc:sldMk cId="1893861057" sldId="260"/>
            <ac:spMk id="11" creationId="{D4974D33-8DC5-464E-8C6D-BE58F0669C17}"/>
          </ac:spMkLst>
        </pc:spChg>
        <pc:picChg chg="add mod">
          <ac:chgData name="Guest User" userId="S::urn:spo:anon#af51df5be0741448414f164669e6587c0c59d178869c5593e4e00e3b2781cb91::" providerId="AD" clId="Web-{7E53C379-46CA-7F02-A333-63496D4AFB47}" dt="2023-11-14T08:07:02.845" v="200"/>
          <ac:picMkLst>
            <pc:docMk/>
            <pc:sldMk cId="1893861057" sldId="260"/>
            <ac:picMk id="4" creationId="{23A81925-D82B-77FE-9CA0-84F2AC9C832B}"/>
          </ac:picMkLst>
        </pc:picChg>
      </pc:sldChg>
      <pc:sldChg chg="addSp delSp modSp mod setBg">
        <pc:chgData name="Guest User" userId="S::urn:spo:anon#af51df5be0741448414f164669e6587c0c59d178869c5593e4e00e3b2781cb91::" providerId="AD" clId="Web-{7E53C379-46CA-7F02-A333-63496D4AFB47}" dt="2023-11-14T08:08:59.351" v="207"/>
        <pc:sldMkLst>
          <pc:docMk/>
          <pc:sldMk cId="2669415349" sldId="261"/>
        </pc:sldMkLst>
        <pc:spChg chg="mod">
          <ac:chgData name="Guest User" userId="S::urn:spo:anon#af51df5be0741448414f164669e6587c0c59d178869c5593e4e00e3b2781cb91::" providerId="AD" clId="Web-{7E53C379-46CA-7F02-A333-63496D4AFB47}" dt="2023-11-14T08:08:59.351" v="207"/>
          <ac:spMkLst>
            <pc:docMk/>
            <pc:sldMk cId="2669415349" sldId="261"/>
            <ac:spMk id="2" creationId="{E5AB3D52-01BD-E9AD-7AE7-F2DB1D7419FA}"/>
          </ac:spMkLst>
        </pc:spChg>
        <pc:spChg chg="mod ord">
          <ac:chgData name="Guest User" userId="S::urn:spo:anon#af51df5be0741448414f164669e6587c0c59d178869c5593e4e00e3b2781cb91::" providerId="AD" clId="Web-{7E53C379-46CA-7F02-A333-63496D4AFB47}" dt="2023-11-14T08:08:59.351" v="207"/>
          <ac:spMkLst>
            <pc:docMk/>
            <pc:sldMk cId="2669415349" sldId="261"/>
            <ac:spMk id="3" creationId="{1F05B80A-A7A6-81AB-CA90-65D2086AB1B8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8:59.351" v="207"/>
          <ac:spMkLst>
            <pc:docMk/>
            <pc:sldMk cId="2669415349" sldId="261"/>
            <ac:spMk id="6" creationId="{B1595A09-E336-4D1B-9B3A-06A2287A54E2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8:59.351" v="207"/>
          <ac:spMkLst>
            <pc:docMk/>
            <pc:sldMk cId="2669415349" sldId="261"/>
            <ac:spMk id="7" creationId="{3540989C-C7B8-473B-BF87-6F2DA6A90006}"/>
          </ac:spMkLst>
        </pc:spChg>
        <pc:spChg chg="add del">
          <ac:chgData name="Guest User" userId="S::urn:spo:anon#af51df5be0741448414f164669e6587c0c59d178869c5593e4e00e3b2781cb91::" providerId="AD" clId="Web-{7E53C379-46CA-7F02-A333-63496D4AFB47}" dt="2023-11-14T08:08:41.162" v="204"/>
          <ac:spMkLst>
            <pc:docMk/>
            <pc:sldMk cId="2669415349" sldId="261"/>
            <ac:spMk id="11" creationId="{9B47378D-AD27-45D0-8C1C-5B1098DCC068}"/>
          </ac:spMkLst>
        </pc:spChg>
        <pc:spChg chg="add del">
          <ac:chgData name="Guest User" userId="S::urn:spo:anon#af51df5be0741448414f164669e6587c0c59d178869c5593e4e00e3b2781cb91::" providerId="AD" clId="Web-{7E53C379-46CA-7F02-A333-63496D4AFB47}" dt="2023-11-14T08:08:41.162" v="204"/>
          <ac:spMkLst>
            <pc:docMk/>
            <pc:sldMk cId="2669415349" sldId="261"/>
            <ac:spMk id="13" creationId="{649C91A9-84E7-4BF0-9026-62F01380D853}"/>
          </ac:spMkLst>
        </pc:spChg>
        <pc:grpChg chg="add del">
          <ac:chgData name="Guest User" userId="S::urn:spo:anon#af51df5be0741448414f164669e6587c0c59d178869c5593e4e00e3b2781cb91::" providerId="AD" clId="Web-{7E53C379-46CA-7F02-A333-63496D4AFB47}" dt="2023-11-14T08:08:32.662" v="202"/>
          <ac:grpSpMkLst>
            <pc:docMk/>
            <pc:sldMk cId="2669415349" sldId="261"/>
            <ac:grpSpMk id="9" creationId="{6258F736-B256-8039-9DC6-F4E49A5C5AD5}"/>
          </ac:grpSpMkLst>
        </pc:grpChg>
        <pc:picChg chg="mod">
          <ac:chgData name="Guest User" userId="S::urn:spo:anon#af51df5be0741448414f164669e6587c0c59d178869c5593e4e00e3b2781cb91::" providerId="AD" clId="Web-{7E53C379-46CA-7F02-A333-63496D4AFB47}" dt="2023-11-14T08:08:59.351" v="207"/>
          <ac:picMkLst>
            <pc:docMk/>
            <pc:sldMk cId="2669415349" sldId="261"/>
            <ac:picMk id="4" creationId="{456DC29B-738B-4DA9-9DB8-98C942DDC6C9}"/>
          </ac:picMkLst>
        </pc:picChg>
      </pc:sldChg>
      <pc:sldChg chg="addSp modSp mod setBg">
        <pc:chgData name="Guest User" userId="S::urn:spo:anon#af51df5be0741448414f164669e6587c0c59d178869c5593e4e00e3b2781cb91::" providerId="AD" clId="Web-{7E53C379-46CA-7F02-A333-63496D4AFB47}" dt="2023-11-14T08:09:29.383" v="209"/>
        <pc:sldMkLst>
          <pc:docMk/>
          <pc:sldMk cId="3688458299" sldId="264"/>
        </pc:sldMkLst>
        <pc:spChg chg="mod">
          <ac:chgData name="Guest User" userId="S::urn:spo:anon#af51df5be0741448414f164669e6587c0c59d178869c5593e4e00e3b2781cb91::" providerId="AD" clId="Web-{7E53C379-46CA-7F02-A333-63496D4AFB47}" dt="2023-11-14T08:09:29.383" v="209"/>
          <ac:spMkLst>
            <pc:docMk/>
            <pc:sldMk cId="3688458299" sldId="264"/>
            <ac:spMk id="2" creationId="{E5AB3D52-01BD-E9AD-7AE7-F2DB1D7419FA}"/>
          </ac:spMkLst>
        </pc:spChg>
        <pc:spChg chg="mod">
          <ac:chgData name="Guest User" userId="S::urn:spo:anon#af51df5be0741448414f164669e6587c0c59d178869c5593e4e00e3b2781cb91::" providerId="AD" clId="Web-{7E53C379-46CA-7F02-A333-63496D4AFB47}" dt="2023-11-14T08:09:29.383" v="209"/>
          <ac:spMkLst>
            <pc:docMk/>
            <pc:sldMk cId="3688458299" sldId="264"/>
            <ac:spMk id="3" creationId="{1F05B80A-A7A6-81AB-CA90-65D2086AB1B8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9:29.383" v="209"/>
          <ac:spMkLst>
            <pc:docMk/>
            <pc:sldMk cId="3688458299" sldId="264"/>
            <ac:spMk id="9" creationId="{04812C46-200A-4DEB-A05E-3ED6C68C2387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9:29.383" v="209"/>
          <ac:spMkLst>
            <pc:docMk/>
            <pc:sldMk cId="3688458299" sldId="264"/>
            <ac:spMk id="11" creationId="{D1EA859B-E555-4109-94F3-6700E046E008}"/>
          </ac:spMkLst>
        </pc:spChg>
        <pc:picChg chg="mod ord">
          <ac:chgData name="Guest User" userId="S::urn:spo:anon#af51df5be0741448414f164669e6587c0c59d178869c5593e4e00e3b2781cb91::" providerId="AD" clId="Web-{7E53C379-46CA-7F02-A333-63496D4AFB47}" dt="2023-11-14T08:09:29.383" v="209"/>
          <ac:picMkLst>
            <pc:docMk/>
            <pc:sldMk cId="3688458299" sldId="264"/>
            <ac:picMk id="4" creationId="{4E12823F-489C-B32B-4116-379C0D99D7D4}"/>
          </ac:picMkLst>
        </pc:picChg>
      </pc:sldChg>
      <pc:sldChg chg="addSp modSp mod setBg">
        <pc:chgData name="Guest User" userId="S::urn:spo:anon#af51df5be0741448414f164669e6587c0c59d178869c5593e4e00e3b2781cb91::" providerId="AD" clId="Web-{7E53C379-46CA-7F02-A333-63496D4AFB47}" dt="2023-11-14T08:09:16.945" v="208"/>
        <pc:sldMkLst>
          <pc:docMk/>
          <pc:sldMk cId="4161175589" sldId="265"/>
        </pc:sldMkLst>
        <pc:spChg chg="mod">
          <ac:chgData name="Guest User" userId="S::urn:spo:anon#af51df5be0741448414f164669e6587c0c59d178869c5593e4e00e3b2781cb91::" providerId="AD" clId="Web-{7E53C379-46CA-7F02-A333-63496D4AFB47}" dt="2023-11-14T08:09:16.945" v="208"/>
          <ac:spMkLst>
            <pc:docMk/>
            <pc:sldMk cId="4161175589" sldId="265"/>
            <ac:spMk id="2" creationId="{9F585111-000B-700F-6C62-BC1A32B39E16}"/>
          </ac:spMkLst>
        </pc:spChg>
        <pc:spChg chg="mod">
          <ac:chgData name="Guest User" userId="S::urn:spo:anon#af51df5be0741448414f164669e6587c0c59d178869c5593e4e00e3b2781cb91::" providerId="AD" clId="Web-{7E53C379-46CA-7F02-A333-63496D4AFB47}" dt="2023-11-14T08:09:16.945" v="208"/>
          <ac:spMkLst>
            <pc:docMk/>
            <pc:sldMk cId="4161175589" sldId="265"/>
            <ac:spMk id="3" creationId="{58B1126C-77C6-05F4-DB9A-9FFA615695A7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9:16.945" v="208"/>
          <ac:spMkLst>
            <pc:docMk/>
            <pc:sldMk cId="4161175589" sldId="265"/>
            <ac:spMk id="10" creationId="{F13C74B1-5B17-4795-BED0-7140497B445A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9:16.945" v="208"/>
          <ac:spMkLst>
            <pc:docMk/>
            <pc:sldMk cId="4161175589" sldId="265"/>
            <ac:spMk id="12" creationId="{D4974D33-8DC5-464E-8C6D-BE58F0669C17}"/>
          </ac:spMkLst>
        </pc:spChg>
        <pc:picChg chg="mod">
          <ac:chgData name="Guest User" userId="S::urn:spo:anon#af51df5be0741448414f164669e6587c0c59d178869c5593e4e00e3b2781cb91::" providerId="AD" clId="Web-{7E53C379-46CA-7F02-A333-63496D4AFB47}" dt="2023-11-14T08:09:16.945" v="208"/>
          <ac:picMkLst>
            <pc:docMk/>
            <pc:sldMk cId="4161175589" sldId="265"/>
            <ac:picMk id="5" creationId="{01880A7C-158E-2F54-90CC-7B1455774418}"/>
          </ac:picMkLst>
        </pc:picChg>
      </pc:sldChg>
      <pc:sldChg chg="addSp delSp modSp mod setBg">
        <pc:chgData name="Guest User" userId="S::urn:spo:anon#af51df5be0741448414f164669e6587c0c59d178869c5593e4e00e3b2781cb91::" providerId="AD" clId="Web-{7E53C379-46CA-7F02-A333-63496D4AFB47}" dt="2023-11-14T08:06:44.735" v="198"/>
        <pc:sldMkLst>
          <pc:docMk/>
          <pc:sldMk cId="2064899459" sldId="266"/>
        </pc:sldMkLst>
        <pc:spChg chg="mod">
          <ac:chgData name="Guest User" userId="S::urn:spo:anon#af51df5be0741448414f164669e6587c0c59d178869c5593e4e00e3b2781cb91::" providerId="AD" clId="Web-{7E53C379-46CA-7F02-A333-63496D4AFB47}" dt="2023-11-14T08:06:44.735" v="198"/>
          <ac:spMkLst>
            <pc:docMk/>
            <pc:sldMk cId="2064899459" sldId="266"/>
            <ac:spMk id="2" creationId="{E5AB3D52-01BD-E9AD-7AE7-F2DB1D7419FA}"/>
          </ac:spMkLst>
        </pc:spChg>
        <pc:spChg chg="mod">
          <ac:chgData name="Guest User" userId="S::urn:spo:anon#af51df5be0741448414f164669e6587c0c59d178869c5593e4e00e3b2781cb91::" providerId="AD" clId="Web-{7E53C379-46CA-7F02-A333-63496D4AFB47}" dt="2023-11-14T08:06:44.735" v="198"/>
          <ac:spMkLst>
            <pc:docMk/>
            <pc:sldMk cId="2064899459" sldId="266"/>
            <ac:spMk id="3" creationId="{1F05B80A-A7A6-81AB-CA90-65D2086AB1B8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6:44.735" v="198"/>
          <ac:spMkLst>
            <pc:docMk/>
            <pc:sldMk cId="2064899459" sldId="266"/>
            <ac:spMk id="7" creationId="{F13C74B1-5B17-4795-BED0-7140497B445A}"/>
          </ac:spMkLst>
        </pc:spChg>
        <pc:spChg chg="add">
          <ac:chgData name="Guest User" userId="S::urn:spo:anon#af51df5be0741448414f164669e6587c0c59d178869c5593e4e00e3b2781cb91::" providerId="AD" clId="Web-{7E53C379-46CA-7F02-A333-63496D4AFB47}" dt="2023-11-14T08:06:44.735" v="198"/>
          <ac:spMkLst>
            <pc:docMk/>
            <pc:sldMk cId="2064899459" sldId="266"/>
            <ac:spMk id="8" creationId="{D4974D33-8DC5-464E-8C6D-BE58F0669C17}"/>
          </ac:spMkLst>
        </pc:spChg>
        <pc:spChg chg="add del">
          <ac:chgData name="Guest User" userId="S::urn:spo:anon#af51df5be0741448414f164669e6587c0c59d178869c5593e4e00e3b2781cb91::" providerId="AD" clId="Web-{7E53C379-46CA-7F02-A333-63496D4AFB47}" dt="2023-11-14T08:00:43.265" v="197"/>
          <ac:spMkLst>
            <pc:docMk/>
            <pc:sldMk cId="2064899459" sldId="266"/>
            <ac:spMk id="10" creationId="{F13C74B1-5B17-4795-BED0-7140497B445A}"/>
          </ac:spMkLst>
        </pc:spChg>
        <pc:spChg chg="add del">
          <ac:chgData name="Guest User" userId="S::urn:spo:anon#af51df5be0741448414f164669e6587c0c59d178869c5593e4e00e3b2781cb91::" providerId="AD" clId="Web-{7E53C379-46CA-7F02-A333-63496D4AFB47}" dt="2023-11-14T08:00:43.265" v="197"/>
          <ac:spMkLst>
            <pc:docMk/>
            <pc:sldMk cId="2064899459" sldId="266"/>
            <ac:spMk id="12" creationId="{D4974D33-8DC5-464E-8C6D-BE58F0669C17}"/>
          </ac:spMkLst>
        </pc:spChg>
        <pc:picChg chg="mod">
          <ac:chgData name="Guest User" userId="S::urn:spo:anon#af51df5be0741448414f164669e6587c0c59d178869c5593e4e00e3b2781cb91::" providerId="AD" clId="Web-{7E53C379-46CA-7F02-A333-63496D4AFB47}" dt="2023-11-14T08:06:44.735" v="198"/>
          <ac:picMkLst>
            <pc:docMk/>
            <pc:sldMk cId="2064899459" sldId="266"/>
            <ac:picMk id="5" creationId="{6C9FC0D2-3E29-0216-1260-21C54AF0E278}"/>
          </ac:picMkLst>
        </pc:picChg>
      </pc:sldChg>
    </pc:docChg>
  </pc:docChgLst>
  <pc:docChgLst>
    <pc:chgData name="Golyha Gergő László" userId="S::a7mmz1@inf.elte.hu::256a907f-40c1-442d-a52a-5c44868c1e0f" providerId="AD" clId="Web-{0359C179-39F2-E084-85C0-AC965B1AAD7B}"/>
    <pc:docChg chg="addSld delSld modSld">
      <pc:chgData name="Golyha Gergő László" userId="S::a7mmz1@inf.elte.hu::256a907f-40c1-442d-a52a-5c44868c1e0f" providerId="AD" clId="Web-{0359C179-39F2-E084-85C0-AC965B1AAD7B}" dt="2023-11-14T08:10:57.923" v="274"/>
      <pc:docMkLst>
        <pc:docMk/>
      </pc:docMkLst>
      <pc:sldChg chg="addSp delSp modSp addAnim delAnim modAnim modNotes">
        <pc:chgData name="Golyha Gergő László" userId="S::a7mmz1@inf.elte.hu::256a907f-40c1-442d-a52a-5c44868c1e0f" providerId="AD" clId="Web-{0359C179-39F2-E084-85C0-AC965B1AAD7B}" dt="2023-11-14T08:10:57.923" v="274"/>
        <pc:sldMkLst>
          <pc:docMk/>
          <pc:sldMk cId="1361714804" sldId="259"/>
        </pc:sldMkLst>
        <pc:spChg chg="mod modVis">
          <ac:chgData name="Golyha Gergő László" userId="S::a7mmz1@inf.elte.hu::256a907f-40c1-442d-a52a-5c44868c1e0f" providerId="AD" clId="Web-{0359C179-39F2-E084-85C0-AC965B1AAD7B}" dt="2023-11-14T08:07:08.523" v="233" actId="20577"/>
          <ac:spMkLst>
            <pc:docMk/>
            <pc:sldMk cId="1361714804" sldId="259"/>
            <ac:spMk id="2" creationId="{E5AB3D52-01BD-E9AD-7AE7-F2DB1D7419FA}"/>
          </ac:spMkLst>
        </pc:spChg>
        <pc:spChg chg="del mod modVis">
          <ac:chgData name="Golyha Gergő László" userId="S::a7mmz1@inf.elte.hu::256a907f-40c1-442d-a52a-5c44868c1e0f" providerId="AD" clId="Web-{0359C179-39F2-E084-85C0-AC965B1AAD7B}" dt="2023-11-14T08:00:33.960" v="119"/>
          <ac:spMkLst>
            <pc:docMk/>
            <pc:sldMk cId="1361714804" sldId="259"/>
            <ac:spMk id="3" creationId="{1F05B80A-A7A6-81AB-CA90-65D2086AB1B8}"/>
          </ac:spMkLst>
        </pc:spChg>
        <pc:spChg chg="del mod modVis">
          <ac:chgData name="Golyha Gergő László" userId="S::a7mmz1@inf.elte.hu::256a907f-40c1-442d-a52a-5c44868c1e0f" providerId="AD" clId="Web-{0359C179-39F2-E084-85C0-AC965B1AAD7B}" dt="2023-11-14T08:03:23.985" v="180"/>
          <ac:spMkLst>
            <pc:docMk/>
            <pc:sldMk cId="1361714804" sldId="259"/>
            <ac:spMk id="4" creationId="{571F8A79-E80A-18EE-F550-B3968F87169A}"/>
          </ac:spMkLst>
        </pc:spChg>
        <pc:spChg chg="mod modVis">
          <ac:chgData name="Golyha Gergő László" userId="S::a7mmz1@inf.elte.hu::256a907f-40c1-442d-a52a-5c44868c1e0f" providerId="AD" clId="Web-{0359C179-39F2-E084-85C0-AC965B1AAD7B}" dt="2023-11-14T08:09:37.576" v="271" actId="20577"/>
          <ac:spMkLst>
            <pc:docMk/>
            <pc:sldMk cId="1361714804" sldId="259"/>
            <ac:spMk id="5" creationId="{5B1BB6C8-9F60-4411-F96E-5DDBC0D45C41}"/>
          </ac:spMkLst>
        </pc:spChg>
        <pc:spChg chg="del mod modVis">
          <ac:chgData name="Golyha Gergő László" userId="S::a7mmz1@inf.elte.hu::256a907f-40c1-442d-a52a-5c44868c1e0f" providerId="AD" clId="Web-{0359C179-39F2-E084-85C0-AC965B1AAD7B}" dt="2023-11-14T08:02:19.808" v="151"/>
          <ac:spMkLst>
            <pc:docMk/>
            <pc:sldMk cId="1361714804" sldId="259"/>
            <ac:spMk id="7" creationId="{495274FE-E16D-9687-5116-BDB41F1DB9BD}"/>
          </ac:spMkLst>
        </pc:spChg>
        <pc:spChg chg="add del mod modVis">
          <ac:chgData name="Golyha Gergő László" userId="S::a7mmz1@inf.elte.hu::256a907f-40c1-442d-a52a-5c44868c1e0f" providerId="AD" clId="Web-{0359C179-39F2-E084-85C0-AC965B1AAD7B}" dt="2023-11-14T08:00:54.773" v="125"/>
          <ac:spMkLst>
            <pc:docMk/>
            <pc:sldMk cId="1361714804" sldId="259"/>
            <ac:spMk id="9" creationId="{2261BAB2-BF76-F30A-D2F1-B1430B6CEF9B}"/>
          </ac:spMkLst>
        </pc:spChg>
        <pc:picChg chg="add mod modVis modCrop">
          <ac:chgData name="Golyha Gergő László" userId="S::a7mmz1@inf.elte.hu::256a907f-40c1-442d-a52a-5c44868c1e0f" providerId="AD" clId="Web-{0359C179-39F2-E084-85C0-AC965B1AAD7B}" dt="2023-11-14T08:03:34.546" v="183" actId="1076"/>
          <ac:picMkLst>
            <pc:docMk/>
            <pc:sldMk cId="1361714804" sldId="259"/>
            <ac:picMk id="6" creationId="{425681CE-6716-9E74-9FB4-18B8B3A1DC2E}"/>
          </ac:picMkLst>
        </pc:picChg>
      </pc:sldChg>
      <pc:sldChg chg="new del">
        <pc:chgData name="Golyha Gergő László" userId="S::a7mmz1@inf.elte.hu::256a907f-40c1-442d-a52a-5c44868c1e0f" providerId="AD" clId="Web-{0359C179-39F2-E084-85C0-AC965B1AAD7B}" dt="2023-11-14T08:03:45.593" v="185"/>
        <pc:sldMkLst>
          <pc:docMk/>
          <pc:sldMk cId="2126338210" sldId="268"/>
        </pc:sldMkLst>
      </pc:sldChg>
    </pc:docChg>
  </pc:docChgLst>
  <pc:docChgLst>
    <pc:chgData name="Guest User" userId="S::urn:spo:anon#af51df5be0741448414f164669e6587c0c59d178869c5593e4e00e3b2781cb91::" providerId="AD" clId="Web-{872FC8DC-0EE5-4E1B-E489-6786A0192E60}"/>
    <pc:docChg chg="modSld">
      <pc:chgData name="Guest User" userId="S::urn:spo:anon#af51df5be0741448414f164669e6587c0c59d178869c5593e4e00e3b2781cb91::" providerId="AD" clId="Web-{872FC8DC-0EE5-4E1B-E489-6786A0192E60}" dt="2023-11-21T07:07:35.029" v="10" actId="20577"/>
      <pc:docMkLst>
        <pc:docMk/>
      </pc:docMkLst>
      <pc:sldChg chg="modSp">
        <pc:chgData name="Guest User" userId="S::urn:spo:anon#af51df5be0741448414f164669e6587c0c59d178869c5593e4e00e3b2781cb91::" providerId="AD" clId="Web-{872FC8DC-0EE5-4E1B-E489-6786A0192E60}" dt="2023-11-21T07:07:35.029" v="10" actId="20577"/>
        <pc:sldMkLst>
          <pc:docMk/>
          <pc:sldMk cId="461996487" sldId="263"/>
        </pc:sldMkLst>
        <pc:spChg chg="mod">
          <ac:chgData name="Guest User" userId="S::urn:spo:anon#af51df5be0741448414f164669e6587c0c59d178869c5593e4e00e3b2781cb91::" providerId="AD" clId="Web-{872FC8DC-0EE5-4E1B-E489-6786A0192E60}" dt="2023-11-21T07:07:35.029" v="10" actId="20577"/>
          <ac:spMkLst>
            <pc:docMk/>
            <pc:sldMk cId="461996487" sldId="263"/>
            <ac:spMk id="3" creationId="{1F05B80A-A7A6-81AB-CA90-65D2086AB1B8}"/>
          </ac:spMkLst>
        </pc:spChg>
      </pc:sldChg>
    </pc:docChg>
  </pc:docChgLst>
  <pc:docChgLst>
    <pc:chgData name="Vendégfelhasználó" userId="S::urn:spo:anon#af51df5be0741448414f164669e6587c0c59d178869c5593e4e00e3b2781cb91::" providerId="AD" clId="Web-{CB37F3C2-3AC4-15B1-7EF9-2412368B656C}"/>
    <pc:docChg chg="modSld">
      <pc:chgData name="Vendégfelhasználó" userId="S::urn:spo:anon#af51df5be0741448414f164669e6587c0c59d178869c5593e4e00e3b2781cb91::" providerId="AD" clId="Web-{CB37F3C2-3AC4-15B1-7EF9-2412368B656C}" dt="2023-11-19T18:03:55.412" v="24"/>
      <pc:docMkLst>
        <pc:docMk/>
      </pc:docMkLst>
      <pc:sldChg chg="modNotes">
        <pc:chgData name="Vendégfelhasználó" userId="S::urn:spo:anon#af51df5be0741448414f164669e6587c0c59d178869c5593e4e00e3b2781cb91::" providerId="AD" clId="Web-{CB37F3C2-3AC4-15B1-7EF9-2412368B656C}" dt="2023-11-19T18:03:55.412" v="24"/>
        <pc:sldMkLst>
          <pc:docMk/>
          <pc:sldMk cId="3688458299" sldId="264"/>
        </pc:sldMkLst>
      </pc:sldChg>
    </pc:docChg>
  </pc:docChgLst>
  <pc:docChgLst>
    <pc:chgData name="Vendégfelhasználó" userId="S::urn:spo:anon#4e15e9430d6bf46932af56810e289da63fe866298d9efadb0873bd954b6f92a9::" providerId="AD" clId="Web-{8DDDDDFE-4D59-82F7-0313-C6CCA524DB01}"/>
    <pc:docChg chg="modSld">
      <pc:chgData name="Vendégfelhasználó" userId="S::urn:spo:anon#4e15e9430d6bf46932af56810e289da63fe866298d9efadb0873bd954b6f92a9::" providerId="AD" clId="Web-{8DDDDDFE-4D59-82F7-0313-C6CCA524DB01}" dt="2023-11-14T08:03:47.184" v="545" actId="20577"/>
      <pc:docMkLst>
        <pc:docMk/>
      </pc:docMkLst>
      <pc:sldChg chg="addSp modSp modNotes">
        <pc:chgData name="Vendégfelhasználó" userId="S::urn:spo:anon#4e15e9430d6bf46932af56810e289da63fe866298d9efadb0873bd954b6f92a9::" providerId="AD" clId="Web-{8DDDDDFE-4D59-82F7-0313-C6CCA524DB01}" dt="2023-11-14T07:53:39.106" v="495" actId="1076"/>
        <pc:sldMkLst>
          <pc:docMk/>
          <pc:sldMk cId="2669415349" sldId="261"/>
        </pc:sldMkLst>
        <pc:spChg chg="mod">
          <ac:chgData name="Vendégfelhasználó" userId="S::urn:spo:anon#4e15e9430d6bf46932af56810e289da63fe866298d9efadb0873bd954b6f92a9::" providerId="AD" clId="Web-{8DDDDDFE-4D59-82F7-0313-C6CCA524DB01}" dt="2023-11-14T07:44:24.028" v="418" actId="20577"/>
          <ac:spMkLst>
            <pc:docMk/>
            <pc:sldMk cId="2669415349" sldId="261"/>
            <ac:spMk id="2" creationId="{E5AB3D52-01BD-E9AD-7AE7-F2DB1D7419FA}"/>
          </ac:spMkLst>
        </pc:spChg>
        <pc:spChg chg="mod">
          <ac:chgData name="Vendégfelhasználó" userId="S::urn:spo:anon#4e15e9430d6bf46932af56810e289da63fe866298d9efadb0873bd954b6f92a9::" providerId="AD" clId="Web-{8DDDDDFE-4D59-82F7-0313-C6CCA524DB01}" dt="2023-11-14T07:45:55.218" v="454" actId="20577"/>
          <ac:spMkLst>
            <pc:docMk/>
            <pc:sldMk cId="2669415349" sldId="261"/>
            <ac:spMk id="3" creationId="{1F05B80A-A7A6-81AB-CA90-65D2086AB1B8}"/>
          </ac:spMkLst>
        </pc:spChg>
        <pc:picChg chg="add mod">
          <ac:chgData name="Vendégfelhasználó" userId="S::urn:spo:anon#4e15e9430d6bf46932af56810e289da63fe866298d9efadb0873bd954b6f92a9::" providerId="AD" clId="Web-{8DDDDDFE-4D59-82F7-0313-C6CCA524DB01}" dt="2023-11-14T07:53:39.106" v="495" actId="1076"/>
          <ac:picMkLst>
            <pc:docMk/>
            <pc:sldMk cId="2669415349" sldId="261"/>
            <ac:picMk id="4" creationId="{456DC29B-738B-4DA9-9DB8-98C942DDC6C9}"/>
          </ac:picMkLst>
        </pc:picChg>
      </pc:sldChg>
      <pc:sldChg chg="addSp modSp modNotes">
        <pc:chgData name="Vendégfelhasználó" userId="S::urn:spo:anon#4e15e9430d6bf46932af56810e289da63fe866298d9efadb0873bd954b6f92a9::" providerId="AD" clId="Web-{8DDDDDFE-4D59-82F7-0313-C6CCA524DB01}" dt="2023-11-14T08:02:12.104" v="540" actId="20577"/>
        <pc:sldMkLst>
          <pc:docMk/>
          <pc:sldMk cId="3688458299" sldId="264"/>
        </pc:sldMkLst>
        <pc:spChg chg="mod">
          <ac:chgData name="Vendégfelhasználó" userId="S::urn:spo:anon#4e15e9430d6bf46932af56810e289da63fe866298d9efadb0873bd954b6f92a9::" providerId="AD" clId="Web-{8DDDDDFE-4D59-82F7-0313-C6CCA524DB01}" dt="2023-11-14T07:50:44.179" v="486" actId="20577"/>
          <ac:spMkLst>
            <pc:docMk/>
            <pc:sldMk cId="3688458299" sldId="264"/>
            <ac:spMk id="2" creationId="{E5AB3D52-01BD-E9AD-7AE7-F2DB1D7419FA}"/>
          </ac:spMkLst>
        </pc:spChg>
        <pc:spChg chg="mod">
          <ac:chgData name="Vendégfelhasználó" userId="S::urn:spo:anon#4e15e9430d6bf46932af56810e289da63fe866298d9efadb0873bd954b6f92a9::" providerId="AD" clId="Web-{8DDDDDFE-4D59-82F7-0313-C6CCA524DB01}" dt="2023-11-14T08:02:12.104" v="540" actId="20577"/>
          <ac:spMkLst>
            <pc:docMk/>
            <pc:sldMk cId="3688458299" sldId="264"/>
            <ac:spMk id="3" creationId="{1F05B80A-A7A6-81AB-CA90-65D2086AB1B8}"/>
          </ac:spMkLst>
        </pc:spChg>
        <pc:picChg chg="add mod">
          <ac:chgData name="Vendégfelhasználó" userId="S::urn:spo:anon#4e15e9430d6bf46932af56810e289da63fe866298d9efadb0873bd954b6f92a9::" providerId="AD" clId="Web-{8DDDDDFE-4D59-82F7-0313-C6CCA524DB01}" dt="2023-11-14T07:49:33.208" v="479" actId="1076"/>
          <ac:picMkLst>
            <pc:docMk/>
            <pc:sldMk cId="3688458299" sldId="264"/>
            <ac:picMk id="4" creationId="{4E12823F-489C-B32B-4116-379C0D99D7D4}"/>
          </ac:picMkLst>
        </pc:picChg>
      </pc:sldChg>
      <pc:sldChg chg="addSp delSp modSp modNotes">
        <pc:chgData name="Vendégfelhasználó" userId="S::urn:spo:anon#4e15e9430d6bf46932af56810e289da63fe866298d9efadb0873bd954b6f92a9::" providerId="AD" clId="Web-{8DDDDDFE-4D59-82F7-0313-C6CCA524DB01}" dt="2023-11-14T08:03:47.184" v="545" actId="20577"/>
        <pc:sldMkLst>
          <pc:docMk/>
          <pc:sldMk cId="4161175589" sldId="265"/>
        </pc:sldMkLst>
        <pc:spChg chg="mod">
          <ac:chgData name="Vendégfelhasználó" userId="S::urn:spo:anon#4e15e9430d6bf46932af56810e289da63fe866298d9efadb0873bd954b6f92a9::" providerId="AD" clId="Web-{8DDDDDFE-4D59-82F7-0313-C6CCA524DB01}" dt="2023-11-14T08:03:47.184" v="545" actId="20577"/>
          <ac:spMkLst>
            <pc:docMk/>
            <pc:sldMk cId="4161175589" sldId="265"/>
            <ac:spMk id="2" creationId="{9F585111-000B-700F-6C62-BC1A32B39E16}"/>
          </ac:spMkLst>
        </pc:spChg>
        <pc:spChg chg="mod">
          <ac:chgData name="Vendégfelhasználó" userId="S::urn:spo:anon#4e15e9430d6bf46932af56810e289da63fe866298d9efadb0873bd954b6f92a9::" providerId="AD" clId="Web-{8DDDDDFE-4D59-82F7-0313-C6CCA524DB01}" dt="2023-11-14T07:47:31.002" v="464" actId="20577"/>
          <ac:spMkLst>
            <pc:docMk/>
            <pc:sldMk cId="4161175589" sldId="265"/>
            <ac:spMk id="3" creationId="{58B1126C-77C6-05F4-DB9A-9FFA615695A7}"/>
          </ac:spMkLst>
        </pc:spChg>
        <pc:picChg chg="add del mod">
          <ac:chgData name="Vendégfelhasználó" userId="S::urn:spo:anon#4e15e9430d6bf46932af56810e289da63fe866298d9efadb0873bd954b6f92a9::" providerId="AD" clId="Web-{8DDDDDFE-4D59-82F7-0313-C6CCA524DB01}" dt="2023-11-14T07:56:32.891" v="498"/>
          <ac:picMkLst>
            <pc:docMk/>
            <pc:sldMk cId="4161175589" sldId="265"/>
            <ac:picMk id="4" creationId="{4EFCEECA-082C-008F-3D75-44AD5F6920BB}"/>
          </ac:picMkLst>
        </pc:picChg>
        <pc:picChg chg="add mod">
          <ac:chgData name="Vendégfelhasználó" userId="S::urn:spo:anon#4e15e9430d6bf46932af56810e289da63fe866298d9efadb0873bd954b6f92a9::" providerId="AD" clId="Web-{8DDDDDFE-4D59-82F7-0313-C6CCA524DB01}" dt="2023-11-14T07:58:08.285" v="500" actId="1076"/>
          <ac:picMkLst>
            <pc:docMk/>
            <pc:sldMk cId="4161175589" sldId="265"/>
            <ac:picMk id="5" creationId="{01880A7C-158E-2F54-90CC-7B1455774418}"/>
          </ac:picMkLst>
        </pc:picChg>
      </pc:sldChg>
    </pc:docChg>
  </pc:docChgLst>
  <pc:docChgLst>
    <pc:chgData name="Guest User" userId="S::urn:spo:anon#af51df5be0741448414f164669e6587c0c59d178869c5593e4e00e3b2781cb91::" providerId="AD" clId="Web-{C337B76D-38DE-4AFB-9ED1-5835DCFC3EAF}"/>
    <pc:docChg chg="modSld">
      <pc:chgData name="Guest User" userId="S::urn:spo:anon#af51df5be0741448414f164669e6587c0c59d178869c5593e4e00e3b2781cb91::" providerId="AD" clId="Web-{C337B76D-38DE-4AFB-9ED1-5835DCFC3EAF}" dt="2023-11-07T07:43:05.069" v="3" actId="20577"/>
      <pc:docMkLst>
        <pc:docMk/>
      </pc:docMkLst>
      <pc:sldChg chg="modSp">
        <pc:chgData name="Guest User" userId="S::urn:spo:anon#af51df5be0741448414f164669e6587c0c59d178869c5593e4e00e3b2781cb91::" providerId="AD" clId="Web-{C337B76D-38DE-4AFB-9ED1-5835DCFC3EAF}" dt="2023-11-07T07:43:05.069" v="3" actId="20577"/>
        <pc:sldMkLst>
          <pc:docMk/>
          <pc:sldMk cId="740490495" sldId="257"/>
        </pc:sldMkLst>
        <pc:spChg chg="mod">
          <ac:chgData name="Guest User" userId="S::urn:spo:anon#af51df5be0741448414f164669e6587c0c59d178869c5593e4e00e3b2781cb91::" providerId="AD" clId="Web-{C337B76D-38DE-4AFB-9ED1-5835DCFC3EAF}" dt="2023-11-07T07:43:05.069" v="3" actId="20577"/>
          <ac:spMkLst>
            <pc:docMk/>
            <pc:sldMk cId="740490495" sldId="257"/>
            <ac:spMk id="3" creationId="{1F05B80A-A7A6-81AB-CA90-65D2086AB1B8}"/>
          </ac:spMkLst>
        </pc:spChg>
      </pc:sldChg>
    </pc:docChg>
  </pc:docChgLst>
  <pc:docChgLst>
    <pc:chgData name="Golyha Gergő László" userId="S::a7mmz1@inf.elte.hu::256a907f-40c1-442d-a52a-5c44868c1e0f" providerId="AD" clId="Web-{6644B920-AC50-4C93-9A64-C61DC1F92543}"/>
    <pc:docChg chg="addSld delSld modSld sldOrd">
      <pc:chgData name="Golyha Gergő László" userId="S::a7mmz1@inf.elte.hu::256a907f-40c1-442d-a52a-5c44868c1e0f" providerId="AD" clId="Web-{6644B920-AC50-4C93-9A64-C61DC1F92543}" dt="2023-11-07T08:13:23.371" v="244"/>
      <pc:docMkLst>
        <pc:docMk/>
      </pc:docMkLst>
      <pc:sldChg chg="del">
        <pc:chgData name="Golyha Gergő László" userId="S::a7mmz1@inf.elte.hu::256a907f-40c1-442d-a52a-5c44868c1e0f" providerId="AD" clId="Web-{6644B920-AC50-4C93-9A64-C61DC1F92543}" dt="2023-11-07T08:13:23.371" v="244"/>
        <pc:sldMkLst>
          <pc:docMk/>
          <pc:sldMk cId="740490495" sldId="257"/>
        </pc:sldMkLst>
      </pc:sldChg>
      <pc:sldChg chg="del">
        <pc:chgData name="Golyha Gergő László" userId="S::a7mmz1@inf.elte.hu::256a907f-40c1-442d-a52a-5c44868c1e0f" providerId="AD" clId="Web-{6644B920-AC50-4C93-9A64-C61DC1F92543}" dt="2023-11-07T07:45:47.983" v="7"/>
        <pc:sldMkLst>
          <pc:docMk/>
          <pc:sldMk cId="2239490802" sldId="258"/>
        </pc:sldMkLst>
      </pc:sldChg>
      <pc:sldChg chg="addSp modSp">
        <pc:chgData name="Golyha Gergő László" userId="S::a7mmz1@inf.elte.hu::256a907f-40c1-442d-a52a-5c44868c1e0f" providerId="AD" clId="Web-{6644B920-AC50-4C93-9A64-C61DC1F92543}" dt="2023-11-07T08:07:58.456" v="241" actId="20577"/>
        <pc:sldMkLst>
          <pc:docMk/>
          <pc:sldMk cId="1361714804" sldId="259"/>
        </pc:sldMkLst>
        <pc:spChg chg="mod">
          <ac:chgData name="Golyha Gergő László" userId="S::a7mmz1@inf.elte.hu::256a907f-40c1-442d-a52a-5c44868c1e0f" providerId="AD" clId="Web-{6644B920-AC50-4C93-9A64-C61DC1F92543}" dt="2023-11-07T08:03:43.215" v="217"/>
          <ac:spMkLst>
            <pc:docMk/>
            <pc:sldMk cId="1361714804" sldId="259"/>
            <ac:spMk id="2" creationId="{E5AB3D52-01BD-E9AD-7AE7-F2DB1D7419FA}"/>
          </ac:spMkLst>
        </pc:spChg>
        <pc:spChg chg="mod modVis">
          <ac:chgData name="Golyha Gergő László" userId="S::a7mmz1@inf.elte.hu::256a907f-40c1-442d-a52a-5c44868c1e0f" providerId="AD" clId="Web-{6644B920-AC50-4C93-9A64-C61DC1F92543}" dt="2023-11-07T08:03:58.512" v="221"/>
          <ac:spMkLst>
            <pc:docMk/>
            <pc:sldMk cId="1361714804" sldId="259"/>
            <ac:spMk id="3" creationId="{1F05B80A-A7A6-81AB-CA90-65D2086AB1B8}"/>
          </ac:spMkLst>
        </pc:spChg>
        <pc:spChg chg="add mod modVis">
          <ac:chgData name="Golyha Gergő László" userId="S::a7mmz1@inf.elte.hu::256a907f-40c1-442d-a52a-5c44868c1e0f" providerId="AD" clId="Web-{6644B920-AC50-4C93-9A64-C61DC1F92543}" dt="2023-11-07T08:07:58.456" v="241" actId="20577"/>
          <ac:spMkLst>
            <pc:docMk/>
            <pc:sldMk cId="1361714804" sldId="259"/>
            <ac:spMk id="5" creationId="{5B1BB6C8-9F60-4411-F96E-5DDBC0D45C41}"/>
          </ac:spMkLst>
        </pc:spChg>
        <pc:spChg chg="add mod modVis">
          <ac:chgData name="Golyha Gergő László" userId="S::a7mmz1@inf.elte.hu::256a907f-40c1-442d-a52a-5c44868c1e0f" providerId="AD" clId="Web-{6644B920-AC50-4C93-9A64-C61DC1F92543}" dt="2023-11-07T08:05:45.468" v="236"/>
          <ac:spMkLst>
            <pc:docMk/>
            <pc:sldMk cId="1361714804" sldId="259"/>
            <ac:spMk id="7" creationId="{495274FE-E16D-9687-5116-BDB41F1DB9BD}"/>
          </ac:spMkLst>
        </pc:spChg>
      </pc:sldChg>
      <pc:sldChg chg="add ord">
        <pc:chgData name="Golyha Gergő László" userId="S::a7mmz1@inf.elte.hu::256a907f-40c1-442d-a52a-5c44868c1e0f" providerId="AD" clId="Web-{6644B920-AC50-4C93-9A64-C61DC1F92543}" dt="2023-11-07T08:13:21.434" v="243"/>
        <pc:sldMkLst>
          <pc:docMk/>
          <pc:sldMk cId="2064899459" sldId="266"/>
        </pc:sldMkLst>
      </pc:sldChg>
    </pc:docChg>
  </pc:docChgLst>
  <pc:docChgLst>
    <pc:chgData name="Guest User" userId="S::urn:spo:anon#af51df5be0741448414f164669e6587c0c59d178869c5593e4e00e3b2781cb91::" providerId="AD" clId="Web-{FE665D00-13CE-33A7-A9A2-263D0ACDD613}"/>
    <pc:docChg chg="modSld">
      <pc:chgData name="Guest User" userId="S::urn:spo:anon#af51df5be0741448414f164669e6587c0c59d178869c5593e4e00e3b2781cb91::" providerId="AD" clId="Web-{FE665D00-13CE-33A7-A9A2-263D0ACDD613}" dt="2023-11-20T17:12:56.165" v="24" actId="14100"/>
      <pc:docMkLst>
        <pc:docMk/>
      </pc:docMkLst>
      <pc:sldChg chg="addSp delSp modSp mod setBg">
        <pc:chgData name="Guest User" userId="S::urn:spo:anon#af51df5be0741448414f164669e6587c0c59d178869c5593e4e00e3b2781cb91::" providerId="AD" clId="Web-{FE665D00-13CE-33A7-A9A2-263D0ACDD613}" dt="2023-11-20T17:12:56.165" v="24" actId="14100"/>
        <pc:sldMkLst>
          <pc:docMk/>
          <pc:sldMk cId="461996487" sldId="263"/>
        </pc:sldMkLst>
        <pc:spChg chg="mod">
          <ac:chgData name="Guest User" userId="S::urn:spo:anon#af51df5be0741448414f164669e6587c0c59d178869c5593e4e00e3b2781cb91::" providerId="AD" clId="Web-{FE665D00-13CE-33A7-A9A2-263D0ACDD613}" dt="2023-11-20T16:43:22.629" v="4"/>
          <ac:spMkLst>
            <pc:docMk/>
            <pc:sldMk cId="461996487" sldId="263"/>
            <ac:spMk id="2" creationId="{E5AB3D52-01BD-E9AD-7AE7-F2DB1D7419FA}"/>
          </ac:spMkLst>
        </pc:spChg>
        <pc:spChg chg="mod">
          <ac:chgData name="Guest User" userId="S::urn:spo:anon#af51df5be0741448414f164669e6587c0c59d178869c5593e4e00e3b2781cb91::" providerId="AD" clId="Web-{FE665D00-13CE-33A7-A9A2-263D0ACDD613}" dt="2023-11-20T16:43:22.629" v="4"/>
          <ac:spMkLst>
            <pc:docMk/>
            <pc:sldMk cId="461996487" sldId="263"/>
            <ac:spMk id="3" creationId="{1F05B80A-A7A6-81AB-CA90-65D2086AB1B8}"/>
          </ac:spMkLst>
        </pc:spChg>
        <pc:spChg chg="add del">
          <ac:chgData name="Guest User" userId="S::urn:spo:anon#af51df5be0741448414f164669e6587c0c59d178869c5593e4e00e3b2781cb91::" providerId="AD" clId="Web-{FE665D00-13CE-33A7-A9A2-263D0ACDD613}" dt="2023-11-20T16:32:00.591" v="2"/>
          <ac:spMkLst>
            <pc:docMk/>
            <pc:sldMk cId="461996487" sldId="263"/>
            <ac:spMk id="16" creationId="{2B97F24A-32CE-4C1C-A50D-3016B394DCFB}"/>
          </ac:spMkLst>
        </pc:spChg>
        <pc:spChg chg="add del">
          <ac:chgData name="Guest User" userId="S::urn:spo:anon#af51df5be0741448414f164669e6587c0c59d178869c5593e4e00e3b2781cb91::" providerId="AD" clId="Web-{FE665D00-13CE-33A7-A9A2-263D0ACDD613}" dt="2023-11-20T16:32:00.591" v="2"/>
          <ac:spMkLst>
            <pc:docMk/>
            <pc:sldMk cId="461996487" sldId="263"/>
            <ac:spMk id="18" creationId="{CD8B4F24-440B-49E9-B85D-733523DC064B}"/>
          </ac:spMkLst>
        </pc:spChg>
        <pc:spChg chg="add del">
          <ac:chgData name="Guest User" userId="S::urn:spo:anon#af51df5be0741448414f164669e6587c0c59d178869c5593e4e00e3b2781cb91::" providerId="AD" clId="Web-{FE665D00-13CE-33A7-A9A2-263D0ACDD613}" dt="2023-11-20T16:43:22.629" v="4"/>
          <ac:spMkLst>
            <pc:docMk/>
            <pc:sldMk cId="461996487" sldId="263"/>
            <ac:spMk id="23" creationId="{0288C6B4-AFC3-407F-A595-EFFD38D4CCAF}"/>
          </ac:spMkLst>
        </pc:spChg>
        <pc:spChg chg="add del">
          <ac:chgData name="Guest User" userId="S::urn:spo:anon#af51df5be0741448414f164669e6587c0c59d178869c5593e4e00e3b2781cb91::" providerId="AD" clId="Web-{FE665D00-13CE-33A7-A9A2-263D0ACDD613}" dt="2023-11-20T16:43:22.629" v="4"/>
          <ac:spMkLst>
            <pc:docMk/>
            <pc:sldMk cId="461996487" sldId="263"/>
            <ac:spMk id="25" creationId="{CF236821-17FE-429B-8D2C-08E13A64EA40}"/>
          </ac:spMkLst>
        </pc:spChg>
        <pc:spChg chg="add del">
          <ac:chgData name="Guest User" userId="S::urn:spo:anon#af51df5be0741448414f164669e6587c0c59d178869c5593e4e00e3b2781cb91::" providerId="AD" clId="Web-{FE665D00-13CE-33A7-A9A2-263D0ACDD613}" dt="2023-11-20T16:43:22.629" v="4"/>
          <ac:spMkLst>
            <pc:docMk/>
            <pc:sldMk cId="461996487" sldId="263"/>
            <ac:spMk id="27" creationId="{C0BDBCD2-E081-43AB-9119-C55465E59757}"/>
          </ac:spMkLst>
        </pc:spChg>
        <pc:spChg chg="add del">
          <ac:chgData name="Guest User" userId="S::urn:spo:anon#af51df5be0741448414f164669e6587c0c59d178869c5593e4e00e3b2781cb91::" providerId="AD" clId="Web-{FE665D00-13CE-33A7-A9A2-263D0ACDD613}" dt="2023-11-20T16:43:22.629" v="4"/>
          <ac:spMkLst>
            <pc:docMk/>
            <pc:sldMk cId="461996487" sldId="263"/>
            <ac:spMk id="29" creationId="{98E79BE4-34FE-485A-98A5-92CE8F7C4743}"/>
          </ac:spMkLst>
        </pc:spChg>
        <pc:spChg chg="add del">
          <ac:chgData name="Guest User" userId="S::urn:spo:anon#af51df5be0741448414f164669e6587c0c59d178869c5593e4e00e3b2781cb91::" providerId="AD" clId="Web-{FE665D00-13CE-33A7-A9A2-263D0ACDD613}" dt="2023-11-20T16:43:22.629" v="4"/>
          <ac:spMkLst>
            <pc:docMk/>
            <pc:sldMk cId="461996487" sldId="263"/>
            <ac:spMk id="31" creationId="{7A5F0580-5EE9-419F-96EE-B6529EF6E7D0}"/>
          </ac:spMkLst>
        </pc:spChg>
        <pc:spChg chg="add">
          <ac:chgData name="Guest User" userId="S::urn:spo:anon#af51df5be0741448414f164669e6587c0c59d178869c5593e4e00e3b2781cb91::" providerId="AD" clId="Web-{FE665D00-13CE-33A7-A9A2-263D0ACDD613}" dt="2023-11-20T16:43:22.629" v="4"/>
          <ac:spMkLst>
            <pc:docMk/>
            <pc:sldMk cId="461996487" sldId="263"/>
            <ac:spMk id="36" creationId="{2B97F24A-32CE-4C1C-A50D-3016B394DCFB}"/>
          </ac:spMkLst>
        </pc:spChg>
        <pc:spChg chg="add">
          <ac:chgData name="Guest User" userId="S::urn:spo:anon#af51df5be0741448414f164669e6587c0c59d178869c5593e4e00e3b2781cb91::" providerId="AD" clId="Web-{FE665D00-13CE-33A7-A9A2-263D0ACDD613}" dt="2023-11-20T16:43:22.629" v="4"/>
          <ac:spMkLst>
            <pc:docMk/>
            <pc:sldMk cId="461996487" sldId="263"/>
            <ac:spMk id="38" creationId="{CD8B4F24-440B-49E9-B85D-733523DC064B}"/>
          </ac:spMkLst>
        </pc:spChg>
        <pc:grpChg chg="del">
          <ac:chgData name="Guest User" userId="S::urn:spo:anon#af51df5be0741448414f164669e6587c0c59d178869c5593e4e00e3b2781cb91::" providerId="AD" clId="Web-{FE665D00-13CE-33A7-A9A2-263D0ACDD613}" dt="2023-11-20T16:30:56.681" v="0"/>
          <ac:grpSpMkLst>
            <pc:docMk/>
            <pc:sldMk cId="461996487" sldId="263"/>
            <ac:grpSpMk id="9" creationId="{6258F736-B256-8039-9DC6-F4E49A5C5AD5}"/>
          </ac:grpSpMkLst>
        </pc:grpChg>
        <pc:picChg chg="mod">
          <ac:chgData name="Guest User" userId="S::urn:spo:anon#af51df5be0741448414f164669e6587c0c59d178869c5593e4e00e3b2781cb91::" providerId="AD" clId="Web-{FE665D00-13CE-33A7-A9A2-263D0ACDD613}" dt="2023-11-20T17:11:13.069" v="16" actId="14100"/>
          <ac:picMkLst>
            <pc:docMk/>
            <pc:sldMk cId="461996487" sldId="263"/>
            <ac:picMk id="4" creationId="{F7DBBEE4-1D22-2057-37BB-C29995B06975}"/>
          </ac:picMkLst>
        </pc:picChg>
        <pc:picChg chg="add mod">
          <ac:chgData name="Guest User" userId="S::urn:spo:anon#af51df5be0741448414f164669e6587c0c59d178869c5593e4e00e3b2781cb91::" providerId="AD" clId="Web-{FE665D00-13CE-33A7-A9A2-263D0ACDD613}" dt="2023-11-20T17:12:56.165" v="24" actId="14100"/>
          <ac:picMkLst>
            <pc:docMk/>
            <pc:sldMk cId="461996487" sldId="263"/>
            <ac:picMk id="5" creationId="{A1FE6CF0-5A50-824E-3B82-81006F32ADB4}"/>
          </ac:picMkLst>
        </pc:picChg>
      </pc:sldChg>
    </pc:docChg>
  </pc:docChgLst>
  <pc:docChgLst>
    <pc:chgData name="Vendégfelhasználó" userId="S::urn:spo:anon#af51df5be0741448414f164669e6587c0c59d178869c5593e4e00e3b2781cb91::" providerId="AD" clId="Web-{4D684CF4-E75A-6B9D-5145-DD9EA149C05D}"/>
    <pc:docChg chg="addSld modSld">
      <pc:chgData name="Vendégfelhasználó" userId="S::urn:spo:anon#af51df5be0741448414f164669e6587c0c59d178869c5593e4e00e3b2781cb91::" providerId="AD" clId="Web-{4D684CF4-E75A-6B9D-5145-DD9EA149C05D}" dt="2023-11-07T08:03:57.510" v="402" actId="20577"/>
      <pc:docMkLst>
        <pc:docMk/>
      </pc:docMkLst>
      <pc:sldChg chg="modSp">
        <pc:chgData name="Vendégfelhasználó" userId="S::urn:spo:anon#af51df5be0741448414f164669e6587c0c59d178869c5593e4e00e3b2781cb91::" providerId="AD" clId="Web-{4D684CF4-E75A-6B9D-5145-DD9EA149C05D}" dt="2023-11-07T08:01:06.347" v="345" actId="20577"/>
        <pc:sldMkLst>
          <pc:docMk/>
          <pc:sldMk cId="2669415349" sldId="261"/>
        </pc:sldMkLst>
        <pc:spChg chg="mod">
          <ac:chgData name="Vendégfelhasználó" userId="S::urn:spo:anon#af51df5be0741448414f164669e6587c0c59d178869c5593e4e00e3b2781cb91::" providerId="AD" clId="Web-{4D684CF4-E75A-6B9D-5145-DD9EA149C05D}" dt="2023-11-07T08:01:06.347" v="345" actId="20577"/>
          <ac:spMkLst>
            <pc:docMk/>
            <pc:sldMk cId="2669415349" sldId="261"/>
            <ac:spMk id="2" creationId="{E5AB3D52-01BD-E9AD-7AE7-F2DB1D7419FA}"/>
          </ac:spMkLst>
        </pc:spChg>
        <pc:spChg chg="mod">
          <ac:chgData name="Vendégfelhasználó" userId="S::urn:spo:anon#af51df5be0741448414f164669e6587c0c59d178869c5593e4e00e3b2781cb91::" providerId="AD" clId="Web-{4D684CF4-E75A-6B9D-5145-DD9EA149C05D}" dt="2023-11-07T08:00:00.157" v="316" actId="20577"/>
          <ac:spMkLst>
            <pc:docMk/>
            <pc:sldMk cId="2669415349" sldId="261"/>
            <ac:spMk id="3" creationId="{1F05B80A-A7A6-81AB-CA90-65D2086AB1B8}"/>
          </ac:spMkLst>
        </pc:spChg>
      </pc:sldChg>
      <pc:sldChg chg="modSp new">
        <pc:chgData name="Vendégfelhasználó" userId="S::urn:spo:anon#af51df5be0741448414f164669e6587c0c59d178869c5593e4e00e3b2781cb91::" providerId="AD" clId="Web-{4D684CF4-E75A-6B9D-5145-DD9EA149C05D}" dt="2023-11-07T08:03:57.510" v="402" actId="20577"/>
        <pc:sldMkLst>
          <pc:docMk/>
          <pc:sldMk cId="4161175589" sldId="265"/>
        </pc:sldMkLst>
        <pc:spChg chg="mod">
          <ac:chgData name="Vendégfelhasználó" userId="S::urn:spo:anon#af51df5be0741448414f164669e6587c0c59d178869c5593e4e00e3b2781cb91::" providerId="AD" clId="Web-{4D684CF4-E75A-6B9D-5145-DD9EA149C05D}" dt="2023-11-07T08:01:12.988" v="346"/>
          <ac:spMkLst>
            <pc:docMk/>
            <pc:sldMk cId="4161175589" sldId="265"/>
            <ac:spMk id="2" creationId="{9F585111-000B-700F-6C62-BC1A32B39E16}"/>
          </ac:spMkLst>
        </pc:spChg>
        <pc:spChg chg="mod">
          <ac:chgData name="Vendégfelhasználó" userId="S::urn:spo:anon#af51df5be0741448414f164669e6587c0c59d178869c5593e4e00e3b2781cb91::" providerId="AD" clId="Web-{4D684CF4-E75A-6B9D-5145-DD9EA149C05D}" dt="2023-11-07T08:03:57.510" v="402" actId="20577"/>
          <ac:spMkLst>
            <pc:docMk/>
            <pc:sldMk cId="4161175589" sldId="265"/>
            <ac:spMk id="3" creationId="{58B1126C-77C6-05F4-DB9A-9FFA615695A7}"/>
          </ac:spMkLst>
        </pc:spChg>
      </pc:sldChg>
    </pc:docChg>
  </pc:docChgLst>
  <pc:docChgLst>
    <pc:chgData clId="Web-{4D684CF4-E75A-6B9D-5145-DD9EA149C05D}"/>
    <pc:docChg chg="modSld">
      <pc:chgData name="" userId="" providerId="" clId="Web-{4D684CF4-E75A-6B9D-5145-DD9EA149C05D}" dt="2023-11-07T07:43:55.119" v="0" actId="20577"/>
      <pc:docMkLst>
        <pc:docMk/>
      </pc:docMkLst>
      <pc:sldChg chg="modSp">
        <pc:chgData name="" userId="" providerId="" clId="Web-{4D684CF4-E75A-6B9D-5145-DD9EA149C05D}" dt="2023-11-07T07:43:55.119" v="0" actId="20577"/>
        <pc:sldMkLst>
          <pc:docMk/>
          <pc:sldMk cId="2669415349" sldId="261"/>
        </pc:sldMkLst>
        <pc:spChg chg="mod">
          <ac:chgData name="" userId="" providerId="" clId="Web-{4D684CF4-E75A-6B9D-5145-DD9EA149C05D}" dt="2023-11-07T07:43:55.119" v="0" actId="20577"/>
          <ac:spMkLst>
            <pc:docMk/>
            <pc:sldMk cId="2669415349" sldId="261"/>
            <ac:spMk id="3" creationId="{1F05B80A-A7A6-81AB-CA90-65D2086AB1B8}"/>
          </ac:spMkLst>
        </pc:spChg>
      </pc:sldChg>
    </pc:docChg>
  </pc:docChgLst>
  <pc:docChgLst>
    <pc:chgData name="Golyha Gergő László" userId="256a907f-40c1-442d-a52a-5c44868c1e0f" providerId="ADAL" clId="{A6FFA90C-82C7-4ED2-8E8E-8831BB84C346}"/>
    <pc:docChg chg="undo custSel modSld">
      <pc:chgData name="Golyha Gergő László" userId="256a907f-40c1-442d-a52a-5c44868c1e0f" providerId="ADAL" clId="{A6FFA90C-82C7-4ED2-8E8E-8831BB84C346}" dt="2023-11-21T08:11:11.675" v="301"/>
      <pc:docMkLst>
        <pc:docMk/>
      </pc:docMkLst>
      <pc:sldChg chg="modSp mod modTransition">
        <pc:chgData name="Golyha Gergő László" userId="256a907f-40c1-442d-a52a-5c44868c1e0f" providerId="ADAL" clId="{A6FFA90C-82C7-4ED2-8E8E-8831BB84C346}" dt="2023-11-21T08:11:11.675" v="301"/>
        <pc:sldMkLst>
          <pc:docMk/>
          <pc:sldMk cId="2430267483" sldId="256"/>
        </pc:sldMkLst>
        <pc:spChg chg="mod">
          <ac:chgData name="Golyha Gergő László" userId="256a907f-40c1-442d-a52a-5c44868c1e0f" providerId="ADAL" clId="{A6FFA90C-82C7-4ED2-8E8E-8831BB84C346}" dt="2023-11-21T08:11:11.675" v="301"/>
          <ac:spMkLst>
            <pc:docMk/>
            <pc:sldMk cId="2430267483" sldId="256"/>
            <ac:spMk id="2" creationId="{F0E8C23E-7C00-2523-E603-D3A186905DA1}"/>
          </ac:spMkLst>
        </pc:spChg>
      </pc:sldChg>
      <pc:sldChg chg="modSp mod modTransition modAnim modNotesTx">
        <pc:chgData name="Golyha Gergő László" userId="256a907f-40c1-442d-a52a-5c44868c1e0f" providerId="ADAL" clId="{A6FFA90C-82C7-4ED2-8E8E-8831BB84C346}" dt="2023-11-21T08:10:07.498" v="297" actId="20577"/>
        <pc:sldMkLst>
          <pc:docMk/>
          <pc:sldMk cId="1361714804" sldId="259"/>
        </pc:sldMkLst>
        <pc:spChg chg="mod modVis">
          <ac:chgData name="Golyha Gergő László" userId="256a907f-40c1-442d-a52a-5c44868c1e0f" providerId="ADAL" clId="{A6FFA90C-82C7-4ED2-8E8E-8831BB84C346}" dt="2023-11-07T08:37:45.419" v="32" actId="14429"/>
          <ac:spMkLst>
            <pc:docMk/>
            <pc:sldMk cId="1361714804" sldId="259"/>
            <ac:spMk id="2" creationId="{E5AB3D52-01BD-E9AD-7AE7-F2DB1D7419FA}"/>
          </ac:spMkLst>
        </pc:spChg>
        <pc:spChg chg="mod modVis">
          <ac:chgData name="Golyha Gergő László" userId="256a907f-40c1-442d-a52a-5c44868c1e0f" providerId="ADAL" clId="{A6FFA90C-82C7-4ED2-8E8E-8831BB84C346}" dt="2023-11-07T08:37:43.176" v="31" actId="14429"/>
          <ac:spMkLst>
            <pc:docMk/>
            <pc:sldMk cId="1361714804" sldId="259"/>
            <ac:spMk id="3" creationId="{1F05B80A-A7A6-81AB-CA90-65D2086AB1B8}"/>
          </ac:spMkLst>
        </pc:spChg>
        <pc:spChg chg="mod modVis">
          <ac:chgData name="Golyha Gergő László" userId="256a907f-40c1-442d-a52a-5c44868c1e0f" providerId="ADAL" clId="{A6FFA90C-82C7-4ED2-8E8E-8831BB84C346}" dt="2023-11-07T08:37:38.148" v="28" actId="14429"/>
          <ac:spMkLst>
            <pc:docMk/>
            <pc:sldMk cId="1361714804" sldId="259"/>
            <ac:spMk id="4" creationId="{571F8A79-E80A-18EE-F550-B3968F87169A}"/>
          </ac:spMkLst>
        </pc:spChg>
        <pc:spChg chg="mod modVis">
          <ac:chgData name="Golyha Gergő László" userId="256a907f-40c1-442d-a52a-5c44868c1e0f" providerId="ADAL" clId="{A6FFA90C-82C7-4ED2-8E8E-8831BB84C346}" dt="2023-11-21T08:09:49.375" v="280" actId="20577"/>
          <ac:spMkLst>
            <pc:docMk/>
            <pc:sldMk cId="1361714804" sldId="259"/>
            <ac:spMk id="5" creationId="{5B1BB6C8-9F60-4411-F96E-5DDBC0D45C41}"/>
          </ac:spMkLst>
        </pc:spChg>
        <pc:spChg chg="mod modVis">
          <ac:chgData name="Golyha Gergő László" userId="256a907f-40c1-442d-a52a-5c44868c1e0f" providerId="ADAL" clId="{A6FFA90C-82C7-4ED2-8E8E-8831BB84C346}" dt="2023-11-07T08:37:29.926" v="25" actId="14429"/>
          <ac:spMkLst>
            <pc:docMk/>
            <pc:sldMk cId="1361714804" sldId="259"/>
            <ac:spMk id="7" creationId="{495274FE-E16D-9687-5116-BDB41F1DB9BD}"/>
          </ac:spMkLst>
        </pc:spChg>
      </pc:sldChg>
      <pc:sldChg chg="modTransition">
        <pc:chgData name="Golyha Gergő László" userId="256a907f-40c1-442d-a52a-5c44868c1e0f" providerId="ADAL" clId="{A6FFA90C-82C7-4ED2-8E8E-8831BB84C346}" dt="2023-11-21T08:06:26.066" v="187"/>
        <pc:sldMkLst>
          <pc:docMk/>
          <pc:sldMk cId="1893861057" sldId="260"/>
        </pc:sldMkLst>
      </pc:sldChg>
      <pc:sldChg chg="modTransition">
        <pc:chgData name="Golyha Gergő László" userId="256a907f-40c1-442d-a52a-5c44868c1e0f" providerId="ADAL" clId="{A6FFA90C-82C7-4ED2-8E8E-8831BB84C346}" dt="2023-11-21T08:06:26.066" v="187"/>
        <pc:sldMkLst>
          <pc:docMk/>
          <pc:sldMk cId="2669415349" sldId="261"/>
        </pc:sldMkLst>
      </pc:sldChg>
      <pc:sldChg chg="addSp delSp modSp mod modTransition setBg addAnim">
        <pc:chgData name="Golyha Gergő László" userId="256a907f-40c1-442d-a52a-5c44868c1e0f" providerId="ADAL" clId="{A6FFA90C-82C7-4ED2-8E8E-8831BB84C346}" dt="2023-11-21T08:06:26.066" v="187"/>
        <pc:sldMkLst>
          <pc:docMk/>
          <pc:sldMk cId="949770279" sldId="262"/>
        </pc:sldMkLst>
        <pc:spChg chg="mod">
          <ac:chgData name="Golyha Gergő László" userId="256a907f-40c1-442d-a52a-5c44868c1e0f" providerId="ADAL" clId="{A6FFA90C-82C7-4ED2-8E8E-8831BB84C346}" dt="2023-11-21T08:04:06.556" v="180" actId="26606"/>
          <ac:spMkLst>
            <pc:docMk/>
            <pc:sldMk cId="949770279" sldId="262"/>
            <ac:spMk id="2" creationId="{E5AB3D52-01BD-E9AD-7AE7-F2DB1D7419FA}"/>
          </ac:spMkLst>
        </pc:spChg>
        <pc:spChg chg="add del">
          <ac:chgData name="Golyha Gergő László" userId="256a907f-40c1-442d-a52a-5c44868c1e0f" providerId="ADAL" clId="{A6FFA90C-82C7-4ED2-8E8E-8831BB84C346}" dt="2023-11-21T08:04:06.556" v="180" actId="26606"/>
          <ac:spMkLst>
            <pc:docMk/>
            <pc:sldMk cId="949770279" sldId="262"/>
            <ac:spMk id="8" creationId="{C6B158B5-50B5-4927-A367-7C9F3AFE5DCB}"/>
          </ac:spMkLst>
        </pc:spChg>
        <pc:spChg chg="add del">
          <ac:chgData name="Golyha Gergő László" userId="256a907f-40c1-442d-a52a-5c44868c1e0f" providerId="ADAL" clId="{A6FFA90C-82C7-4ED2-8E8E-8831BB84C346}" dt="2023-11-21T08:04:06.556" v="180" actId="26606"/>
          <ac:spMkLst>
            <pc:docMk/>
            <pc:sldMk cId="949770279" sldId="262"/>
            <ac:spMk id="10" creationId="{B01367A3-F670-4BD9-9972-F7E97FC227ED}"/>
          </ac:spMkLst>
        </pc:spChg>
        <pc:spChg chg="add del">
          <ac:chgData name="Golyha Gergő László" userId="256a907f-40c1-442d-a52a-5c44868c1e0f" providerId="ADAL" clId="{A6FFA90C-82C7-4ED2-8E8E-8831BB84C346}" dt="2023-11-21T08:04:06.556" v="180" actId="26606"/>
          <ac:spMkLst>
            <pc:docMk/>
            <pc:sldMk cId="949770279" sldId="262"/>
            <ac:spMk id="12" creationId="{38C3DB02-606C-40EC-8381-7A29A1ADFAE7}"/>
          </ac:spMkLst>
        </pc:spChg>
        <pc:spChg chg="add">
          <ac:chgData name="Golyha Gergő László" userId="256a907f-40c1-442d-a52a-5c44868c1e0f" providerId="ADAL" clId="{A6FFA90C-82C7-4ED2-8E8E-8831BB84C346}" dt="2023-11-21T08:04:06.556" v="180" actId="26606"/>
          <ac:spMkLst>
            <pc:docMk/>
            <pc:sldMk cId="949770279" sldId="262"/>
            <ac:spMk id="17" creationId="{9B7AD9F6-8CE7-4299-8FC6-328F4DCD3FF9}"/>
          </ac:spMkLst>
        </pc:spChg>
        <pc:spChg chg="add">
          <ac:chgData name="Golyha Gergő László" userId="256a907f-40c1-442d-a52a-5c44868c1e0f" providerId="ADAL" clId="{A6FFA90C-82C7-4ED2-8E8E-8831BB84C346}" dt="2023-11-21T08:04:06.556" v="180" actId="26606"/>
          <ac:spMkLst>
            <pc:docMk/>
            <pc:sldMk cId="949770279" sldId="262"/>
            <ac:spMk id="19" creationId="{F49775AF-8896-43EE-92C6-83497D6DC56F}"/>
          </ac:spMkLst>
        </pc:spChg>
        <pc:picChg chg="add mod">
          <ac:chgData name="Golyha Gergő László" userId="256a907f-40c1-442d-a52a-5c44868c1e0f" providerId="ADAL" clId="{A6FFA90C-82C7-4ED2-8E8E-8831BB84C346}" dt="2023-11-21T08:04:06.556" v="180" actId="26606"/>
          <ac:picMkLst>
            <pc:docMk/>
            <pc:sldMk cId="949770279" sldId="262"/>
            <ac:picMk id="3" creationId="{83465DB5-2693-5DF5-1528-F87E20B5FD5B}"/>
          </ac:picMkLst>
        </pc:picChg>
      </pc:sldChg>
      <pc:sldChg chg="modTransition">
        <pc:chgData name="Golyha Gergő László" userId="256a907f-40c1-442d-a52a-5c44868c1e0f" providerId="ADAL" clId="{A6FFA90C-82C7-4ED2-8E8E-8831BB84C346}" dt="2023-11-21T08:06:26.066" v="187"/>
        <pc:sldMkLst>
          <pc:docMk/>
          <pc:sldMk cId="461996487" sldId="263"/>
        </pc:sldMkLst>
      </pc:sldChg>
      <pc:sldChg chg="modTransition">
        <pc:chgData name="Golyha Gergő László" userId="256a907f-40c1-442d-a52a-5c44868c1e0f" providerId="ADAL" clId="{A6FFA90C-82C7-4ED2-8E8E-8831BB84C346}" dt="2023-11-21T08:06:26.066" v="187"/>
        <pc:sldMkLst>
          <pc:docMk/>
          <pc:sldMk cId="3688458299" sldId="264"/>
        </pc:sldMkLst>
      </pc:sldChg>
      <pc:sldChg chg="modTransition">
        <pc:chgData name="Golyha Gergő László" userId="256a907f-40c1-442d-a52a-5c44868c1e0f" providerId="ADAL" clId="{A6FFA90C-82C7-4ED2-8E8E-8831BB84C346}" dt="2023-11-21T08:06:26.066" v="187"/>
        <pc:sldMkLst>
          <pc:docMk/>
          <pc:sldMk cId="4161175589" sldId="265"/>
        </pc:sldMkLst>
      </pc:sldChg>
      <pc:sldChg chg="modTransition">
        <pc:chgData name="Golyha Gergő László" userId="256a907f-40c1-442d-a52a-5c44868c1e0f" providerId="ADAL" clId="{A6FFA90C-82C7-4ED2-8E8E-8831BB84C346}" dt="2023-11-21T08:06:26.066" v="187"/>
        <pc:sldMkLst>
          <pc:docMk/>
          <pc:sldMk cId="2064899459" sldId="266"/>
        </pc:sldMkLst>
      </pc:sldChg>
      <pc:sldChg chg="modTransition modNotesTx">
        <pc:chgData name="Golyha Gergő László" userId="256a907f-40c1-442d-a52a-5c44868c1e0f" providerId="ADAL" clId="{A6FFA90C-82C7-4ED2-8E8E-8831BB84C346}" dt="2023-11-21T08:06:26.066" v="187"/>
        <pc:sldMkLst>
          <pc:docMk/>
          <pc:sldMk cId="3478738152" sldId="267"/>
        </pc:sldMkLst>
      </pc:sldChg>
    </pc:docChg>
  </pc:docChgLst>
  <pc:docChgLst>
    <pc:chgData name="Golyha Gergő László" userId="S::a7mmz1@inf.elte.hu::256a907f-40c1-442d-a52a-5c44868c1e0f" providerId="AD" clId="Web-{C9351AE2-88BA-D970-C878-AA3E97EFC1D6}"/>
    <pc:docChg chg="modSld">
      <pc:chgData name="Golyha Gergő László" userId="S::a7mmz1@inf.elte.hu::256a907f-40c1-442d-a52a-5c44868c1e0f" providerId="AD" clId="Web-{C9351AE2-88BA-D970-C878-AA3E97EFC1D6}" dt="2023-11-07T08:20:40.163" v="64"/>
      <pc:docMkLst>
        <pc:docMk/>
      </pc:docMkLst>
      <pc:sldChg chg="addSp modSp">
        <pc:chgData name="Golyha Gergő László" userId="S::a7mmz1@inf.elte.hu::256a907f-40c1-442d-a52a-5c44868c1e0f" providerId="AD" clId="Web-{C9351AE2-88BA-D970-C878-AA3E97EFC1D6}" dt="2023-11-07T08:20:40.163" v="64"/>
        <pc:sldMkLst>
          <pc:docMk/>
          <pc:sldMk cId="1361714804" sldId="259"/>
        </pc:sldMkLst>
        <pc:spChg chg="add mod modVis">
          <ac:chgData name="Golyha Gergő László" userId="S::a7mmz1@inf.elte.hu::256a907f-40c1-442d-a52a-5c44868c1e0f" providerId="AD" clId="Web-{C9351AE2-88BA-D970-C878-AA3E97EFC1D6}" dt="2023-11-07T08:20:40.163" v="64"/>
          <ac:spMkLst>
            <pc:docMk/>
            <pc:sldMk cId="1361714804" sldId="259"/>
            <ac:spMk id="4" creationId="{571F8A79-E80A-18EE-F550-B3968F87169A}"/>
          </ac:spMkLst>
        </pc:spChg>
        <pc:spChg chg="mod modVis">
          <ac:chgData name="Golyha Gergő László" userId="S::a7mmz1@inf.elte.hu::256a907f-40c1-442d-a52a-5c44868c1e0f" providerId="AD" clId="Web-{C9351AE2-88BA-D970-C878-AA3E97EFC1D6}" dt="2023-11-07T08:17:39.860" v="6"/>
          <ac:spMkLst>
            <pc:docMk/>
            <pc:sldMk cId="1361714804" sldId="259"/>
            <ac:spMk id="5" creationId="{5B1BB6C8-9F60-4411-F96E-5DDBC0D45C41}"/>
          </ac:spMkLst>
        </pc:spChg>
      </pc:sldChg>
    </pc:docChg>
  </pc:docChgLst>
  <pc:docChgLst>
    <pc:chgData name="Guest User" userId="S::urn:spo:anon#4e15e9430d6bf46932af56810e289da63fe866298d9efadb0873bd954b6f92a9::" providerId="AD" clId="Web-{6214399A-1088-218B-35CD-2FA24D844E27}"/>
    <pc:docChg chg="modSld">
      <pc:chgData name="Guest User" userId="S::urn:spo:anon#4e15e9430d6bf46932af56810e289da63fe866298d9efadb0873bd954b6f92a9::" providerId="AD" clId="Web-{6214399A-1088-218B-35CD-2FA24D844E27}" dt="2023-11-14T07:48:29.393" v="145" actId="20577"/>
      <pc:docMkLst>
        <pc:docMk/>
      </pc:docMkLst>
      <pc:sldChg chg="addSp modSp mod setBg">
        <pc:chgData name="Guest User" userId="S::urn:spo:anon#4e15e9430d6bf46932af56810e289da63fe866298d9efadb0873bd954b6f92a9::" providerId="AD" clId="Web-{6214399A-1088-218B-35CD-2FA24D844E27}" dt="2023-11-14T07:48:29.393" v="145" actId="20577"/>
        <pc:sldMkLst>
          <pc:docMk/>
          <pc:sldMk cId="461996487" sldId="263"/>
        </pc:sldMkLst>
        <pc:spChg chg="mod">
          <ac:chgData name="Guest User" userId="S::urn:spo:anon#4e15e9430d6bf46932af56810e289da63fe866298d9efadb0873bd954b6f92a9::" providerId="AD" clId="Web-{6214399A-1088-218B-35CD-2FA24D844E27}" dt="2023-11-14T07:42:20.573" v="109"/>
          <ac:spMkLst>
            <pc:docMk/>
            <pc:sldMk cId="461996487" sldId="263"/>
            <ac:spMk id="2" creationId="{E5AB3D52-01BD-E9AD-7AE7-F2DB1D7419FA}"/>
          </ac:spMkLst>
        </pc:spChg>
        <pc:spChg chg="mod">
          <ac:chgData name="Guest User" userId="S::urn:spo:anon#4e15e9430d6bf46932af56810e289da63fe866298d9efadb0873bd954b6f92a9::" providerId="AD" clId="Web-{6214399A-1088-218B-35CD-2FA24D844E27}" dt="2023-11-14T07:48:29.393" v="145" actId="20577"/>
          <ac:spMkLst>
            <pc:docMk/>
            <pc:sldMk cId="461996487" sldId="263"/>
            <ac:spMk id="3" creationId="{1F05B80A-A7A6-81AB-CA90-65D2086AB1B8}"/>
          </ac:spMkLst>
        </pc:spChg>
        <pc:grpChg chg="add">
          <ac:chgData name="Guest User" userId="S::urn:spo:anon#4e15e9430d6bf46932af56810e289da63fe866298d9efadb0873bd954b6f92a9::" providerId="AD" clId="Web-{6214399A-1088-218B-35CD-2FA24D844E27}" dt="2023-11-14T07:42:20.573" v="109"/>
          <ac:grpSpMkLst>
            <pc:docMk/>
            <pc:sldMk cId="461996487" sldId="263"/>
            <ac:grpSpMk id="9" creationId="{6258F736-B256-8039-9DC6-F4E49A5C5AD5}"/>
          </ac:grpSpMkLst>
        </pc:grpChg>
        <pc:picChg chg="add mod">
          <ac:chgData name="Guest User" userId="S::urn:spo:anon#4e15e9430d6bf46932af56810e289da63fe866298d9efadb0873bd954b6f92a9::" providerId="AD" clId="Web-{6214399A-1088-218B-35CD-2FA24D844E27}" dt="2023-11-14T07:42:20.573" v="109"/>
          <ac:picMkLst>
            <pc:docMk/>
            <pc:sldMk cId="461996487" sldId="263"/>
            <ac:picMk id="4" creationId="{F7DBBEE4-1D22-2057-37BB-C29995B06975}"/>
          </ac:picMkLst>
        </pc:picChg>
      </pc:sldChg>
    </pc:docChg>
  </pc:docChgLst>
  <pc:docChgLst>
    <pc:chgData name="Golyha Gergő László" userId="256a907f-40c1-442d-a52a-5c44868c1e0f" providerId="ADAL" clId="{29D7A008-64E5-472B-BDBD-0D7181B4005A}"/>
    <pc:docChg chg="undo custSel modSld">
      <pc:chgData name="Golyha Gergő László" userId="256a907f-40c1-442d-a52a-5c44868c1e0f" providerId="ADAL" clId="{29D7A008-64E5-472B-BDBD-0D7181B4005A}" dt="2023-11-20T21:48:32.899" v="385" actId="20577"/>
      <pc:docMkLst>
        <pc:docMk/>
      </pc:docMkLst>
      <pc:sldChg chg="modSp mod modNotesTx">
        <pc:chgData name="Golyha Gergő László" userId="256a907f-40c1-442d-a52a-5c44868c1e0f" providerId="ADAL" clId="{29D7A008-64E5-472B-BDBD-0D7181B4005A}" dt="2023-11-20T21:48:32.899" v="385" actId="20577"/>
        <pc:sldMkLst>
          <pc:docMk/>
          <pc:sldMk cId="1361714804" sldId="259"/>
        </pc:sldMkLst>
        <pc:spChg chg="mod">
          <ac:chgData name="Golyha Gergő László" userId="256a907f-40c1-442d-a52a-5c44868c1e0f" providerId="ADAL" clId="{29D7A008-64E5-472B-BDBD-0D7181B4005A}" dt="2023-11-20T21:47:48.933" v="351" actId="20577"/>
          <ac:spMkLst>
            <pc:docMk/>
            <pc:sldMk cId="1361714804" sldId="259"/>
            <ac:spMk id="5" creationId="{5B1BB6C8-9F60-4411-F96E-5DDBC0D45C41}"/>
          </ac:spMkLst>
        </pc:spChg>
      </pc:sldChg>
    </pc:docChg>
  </pc:docChgLst>
  <pc:docChgLst>
    <pc:chgData name="Vendégfelhasználó" userId="S::urn:spo:anon#4e15e9430d6bf46932af56810e289da63fe866298d9efadb0873bd954b6f92a9::" providerId="AD" clId="Web-{0F4435B6-FEB9-1EE8-3D72-6D84832AB26B}"/>
    <pc:docChg chg="modSld">
      <pc:chgData name="Vendégfelhasználó" userId="S::urn:spo:anon#4e15e9430d6bf46932af56810e289da63fe866298d9efadb0873bd954b6f92a9::" providerId="AD" clId="Web-{0F4435B6-FEB9-1EE8-3D72-6D84832AB26B}" dt="2023-11-14T08:36:32.127" v="141" actId="20577"/>
      <pc:docMkLst>
        <pc:docMk/>
      </pc:docMkLst>
      <pc:sldChg chg="modSp mod setBg">
        <pc:chgData name="Vendégfelhasználó" userId="S::urn:spo:anon#4e15e9430d6bf46932af56810e289da63fe866298d9efadb0873bd954b6f92a9::" providerId="AD" clId="Web-{0F4435B6-FEB9-1EE8-3D72-6D84832AB26B}" dt="2023-11-14T08:31:41.757" v="137" actId="20577"/>
        <pc:sldMkLst>
          <pc:docMk/>
          <pc:sldMk cId="2430267483" sldId="256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31:41.757" v="137" actId="20577"/>
          <ac:spMkLst>
            <pc:docMk/>
            <pc:sldMk cId="2430267483" sldId="256"/>
            <ac:spMk id="2" creationId="{F0E8C23E-7C00-2523-E603-D3A186905DA1}"/>
          </ac:spMkLst>
        </pc:spChg>
        <pc:spChg chg="mod">
          <ac:chgData name="Vendégfelhasználó" userId="S::urn:spo:anon#4e15e9430d6bf46932af56810e289da63fe866298d9efadb0873bd954b6f92a9::" providerId="AD" clId="Web-{0F4435B6-FEB9-1EE8-3D72-6D84832AB26B}" dt="2023-11-14T08:29:07.361" v="104" actId="1076"/>
          <ac:spMkLst>
            <pc:docMk/>
            <pc:sldMk cId="2430267483" sldId="256"/>
            <ac:spMk id="3" creationId="{CFB21B76-B310-0757-1458-3B3636417246}"/>
          </ac:spMkLst>
        </pc:spChg>
      </pc:sldChg>
      <pc:sldChg chg="modSp mod setBg">
        <pc:chgData name="Vendégfelhasználó" userId="S::urn:spo:anon#4e15e9430d6bf46932af56810e289da63fe866298d9efadb0873bd954b6f92a9::" providerId="AD" clId="Web-{0F4435B6-FEB9-1EE8-3D72-6D84832AB26B}" dt="2023-11-14T08:27:20.826" v="79" actId="20577"/>
        <pc:sldMkLst>
          <pc:docMk/>
          <pc:sldMk cId="1361714804" sldId="259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26:59.356" v="72" actId="14100"/>
          <ac:spMkLst>
            <pc:docMk/>
            <pc:sldMk cId="1361714804" sldId="259"/>
            <ac:spMk id="2" creationId="{E5AB3D52-01BD-E9AD-7AE7-F2DB1D7419FA}"/>
          </ac:spMkLst>
        </pc:spChg>
        <pc:spChg chg="mod">
          <ac:chgData name="Vendégfelhasználó" userId="S::urn:spo:anon#4e15e9430d6bf46932af56810e289da63fe866298d9efadb0873bd954b6f92a9::" providerId="AD" clId="Web-{0F4435B6-FEB9-1EE8-3D72-6D84832AB26B}" dt="2023-11-14T08:27:20.826" v="79" actId="20577"/>
          <ac:spMkLst>
            <pc:docMk/>
            <pc:sldMk cId="1361714804" sldId="259"/>
            <ac:spMk id="5" creationId="{5B1BB6C8-9F60-4411-F96E-5DDBC0D45C41}"/>
          </ac:spMkLst>
        </pc:spChg>
      </pc:sldChg>
      <pc:sldChg chg="modSp mod setBg">
        <pc:chgData name="Vendégfelhasználó" userId="S::urn:spo:anon#4e15e9430d6bf46932af56810e289da63fe866298d9efadb0873bd954b6f92a9::" providerId="AD" clId="Web-{0F4435B6-FEB9-1EE8-3D72-6D84832AB26B}" dt="2023-11-14T08:26:50.184" v="69" actId="20577"/>
        <pc:sldMkLst>
          <pc:docMk/>
          <pc:sldMk cId="1893861057" sldId="260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26:44.559" v="67" actId="20577"/>
          <ac:spMkLst>
            <pc:docMk/>
            <pc:sldMk cId="1893861057" sldId="260"/>
            <ac:spMk id="2" creationId="{E5AB3D52-01BD-E9AD-7AE7-F2DB1D7419FA}"/>
          </ac:spMkLst>
        </pc:spChg>
        <pc:spChg chg="mod">
          <ac:chgData name="Vendégfelhasználó" userId="S::urn:spo:anon#4e15e9430d6bf46932af56810e289da63fe866298d9efadb0873bd954b6f92a9::" providerId="AD" clId="Web-{0F4435B6-FEB9-1EE8-3D72-6D84832AB26B}" dt="2023-11-14T08:26:50.184" v="69" actId="20577"/>
          <ac:spMkLst>
            <pc:docMk/>
            <pc:sldMk cId="1893861057" sldId="260"/>
            <ac:spMk id="3" creationId="{1F05B80A-A7A6-81AB-CA90-65D2086AB1B8}"/>
          </ac:spMkLst>
        </pc:spChg>
      </pc:sldChg>
      <pc:sldChg chg="modSp mod setBg">
        <pc:chgData name="Vendégfelhasználó" userId="S::urn:spo:anon#4e15e9430d6bf46932af56810e289da63fe866298d9efadb0873bd954b6f92a9::" providerId="AD" clId="Web-{0F4435B6-FEB9-1EE8-3D72-6D84832AB26B}" dt="2023-11-14T08:26:15.933" v="59" actId="14100"/>
        <pc:sldMkLst>
          <pc:docMk/>
          <pc:sldMk cId="2669415349" sldId="261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26:15.933" v="59" actId="14100"/>
          <ac:spMkLst>
            <pc:docMk/>
            <pc:sldMk cId="2669415349" sldId="261"/>
            <ac:spMk id="2" creationId="{E5AB3D52-01BD-E9AD-7AE7-F2DB1D7419FA}"/>
          </ac:spMkLst>
        </pc:spChg>
        <pc:spChg chg="mod">
          <ac:chgData name="Vendégfelhasználó" userId="S::urn:spo:anon#4e15e9430d6bf46932af56810e289da63fe866298d9efadb0873bd954b6f92a9::" providerId="AD" clId="Web-{0F4435B6-FEB9-1EE8-3D72-6D84832AB26B}" dt="2023-11-14T08:25:53.854" v="57" actId="1076"/>
          <ac:spMkLst>
            <pc:docMk/>
            <pc:sldMk cId="2669415349" sldId="261"/>
            <ac:spMk id="3" creationId="{1F05B80A-A7A6-81AB-CA90-65D2086AB1B8}"/>
          </ac:spMkLst>
        </pc:spChg>
      </pc:sldChg>
      <pc:sldChg chg="delSp modSp mod setBg">
        <pc:chgData name="Vendégfelhasználó" userId="S::urn:spo:anon#4e15e9430d6bf46932af56810e289da63fe866298d9efadb0873bd954b6f92a9::" providerId="AD" clId="Web-{0F4435B6-FEB9-1EE8-3D72-6D84832AB26B}" dt="2023-11-14T08:21:16.921" v="16" actId="20577"/>
        <pc:sldMkLst>
          <pc:docMk/>
          <pc:sldMk cId="949770279" sldId="262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21:16.921" v="16" actId="20577"/>
          <ac:spMkLst>
            <pc:docMk/>
            <pc:sldMk cId="949770279" sldId="262"/>
            <ac:spMk id="2" creationId="{E5AB3D52-01BD-E9AD-7AE7-F2DB1D7419FA}"/>
          </ac:spMkLst>
        </pc:spChg>
        <pc:spChg chg="del">
          <ac:chgData name="Vendégfelhasználó" userId="S::urn:spo:anon#4e15e9430d6bf46932af56810e289da63fe866298d9efadb0873bd954b6f92a9::" providerId="AD" clId="Web-{0F4435B6-FEB9-1EE8-3D72-6D84832AB26B}" dt="2023-11-14T08:20:53.280" v="12"/>
          <ac:spMkLst>
            <pc:docMk/>
            <pc:sldMk cId="949770279" sldId="262"/>
            <ac:spMk id="3" creationId="{1F05B80A-A7A6-81AB-CA90-65D2086AB1B8}"/>
          </ac:spMkLst>
        </pc:spChg>
      </pc:sldChg>
      <pc:sldChg chg="modSp mod setBg">
        <pc:chgData name="Vendégfelhasználó" userId="S::urn:spo:anon#4e15e9430d6bf46932af56810e289da63fe866298d9efadb0873bd954b6f92a9::" providerId="AD" clId="Web-{0F4435B6-FEB9-1EE8-3D72-6D84832AB26B}" dt="2023-11-14T08:24:08.818" v="35" actId="20577"/>
        <pc:sldMkLst>
          <pc:docMk/>
          <pc:sldMk cId="461996487" sldId="263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23:41.130" v="29" actId="14100"/>
          <ac:spMkLst>
            <pc:docMk/>
            <pc:sldMk cId="461996487" sldId="263"/>
            <ac:spMk id="2" creationId="{E5AB3D52-01BD-E9AD-7AE7-F2DB1D7419FA}"/>
          </ac:spMkLst>
        </pc:spChg>
        <pc:spChg chg="mod">
          <ac:chgData name="Vendégfelhasználó" userId="S::urn:spo:anon#4e15e9430d6bf46932af56810e289da63fe866298d9efadb0873bd954b6f92a9::" providerId="AD" clId="Web-{0F4435B6-FEB9-1EE8-3D72-6D84832AB26B}" dt="2023-11-14T08:24:08.818" v="35" actId="20577"/>
          <ac:spMkLst>
            <pc:docMk/>
            <pc:sldMk cId="461996487" sldId="263"/>
            <ac:spMk id="3" creationId="{1F05B80A-A7A6-81AB-CA90-65D2086AB1B8}"/>
          </ac:spMkLst>
        </pc:spChg>
      </pc:sldChg>
      <pc:sldChg chg="modSp mod setBg">
        <pc:chgData name="Vendégfelhasználó" userId="S::urn:spo:anon#4e15e9430d6bf46932af56810e289da63fe866298d9efadb0873bd954b6f92a9::" providerId="AD" clId="Web-{0F4435B6-FEB9-1EE8-3D72-6D84832AB26B}" dt="2023-11-14T08:22:14.221" v="22" actId="14100"/>
        <pc:sldMkLst>
          <pc:docMk/>
          <pc:sldMk cId="3688458299" sldId="264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21:35.563" v="18" actId="20577"/>
          <ac:spMkLst>
            <pc:docMk/>
            <pc:sldMk cId="3688458299" sldId="264"/>
            <ac:spMk id="2" creationId="{E5AB3D52-01BD-E9AD-7AE7-F2DB1D7419FA}"/>
          </ac:spMkLst>
        </pc:spChg>
        <pc:spChg chg="mod">
          <ac:chgData name="Vendégfelhasználó" userId="S::urn:spo:anon#4e15e9430d6bf46932af56810e289da63fe866298d9efadb0873bd954b6f92a9::" providerId="AD" clId="Web-{0F4435B6-FEB9-1EE8-3D72-6D84832AB26B}" dt="2023-11-14T08:22:14.221" v="22" actId="14100"/>
          <ac:spMkLst>
            <pc:docMk/>
            <pc:sldMk cId="3688458299" sldId="264"/>
            <ac:spMk id="3" creationId="{1F05B80A-A7A6-81AB-CA90-65D2086AB1B8}"/>
          </ac:spMkLst>
        </pc:spChg>
      </pc:sldChg>
      <pc:sldChg chg="modSp mod setBg">
        <pc:chgData name="Vendégfelhasználó" userId="S::urn:spo:anon#4e15e9430d6bf46932af56810e289da63fe866298d9efadb0873bd954b6f92a9::" providerId="AD" clId="Web-{0F4435B6-FEB9-1EE8-3D72-6D84832AB26B}" dt="2023-11-14T08:25:23.587" v="51" actId="20577"/>
        <pc:sldMkLst>
          <pc:docMk/>
          <pc:sldMk cId="4161175589" sldId="265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24:23.053" v="36" actId="20577"/>
          <ac:spMkLst>
            <pc:docMk/>
            <pc:sldMk cId="4161175589" sldId="265"/>
            <ac:spMk id="2" creationId="{9F585111-000B-700F-6C62-BC1A32B39E16}"/>
          </ac:spMkLst>
        </pc:spChg>
        <pc:spChg chg="mod">
          <ac:chgData name="Vendégfelhasználó" userId="S::urn:spo:anon#4e15e9430d6bf46932af56810e289da63fe866298d9efadb0873bd954b6f92a9::" providerId="AD" clId="Web-{0F4435B6-FEB9-1EE8-3D72-6D84832AB26B}" dt="2023-11-14T08:25:23.587" v="51" actId="20577"/>
          <ac:spMkLst>
            <pc:docMk/>
            <pc:sldMk cId="4161175589" sldId="265"/>
            <ac:spMk id="3" creationId="{58B1126C-77C6-05F4-DB9A-9FFA615695A7}"/>
          </ac:spMkLst>
        </pc:spChg>
      </pc:sldChg>
      <pc:sldChg chg="modSp mod setBg">
        <pc:chgData name="Vendégfelhasználó" userId="S::urn:spo:anon#4e15e9430d6bf46932af56810e289da63fe866298d9efadb0873bd954b6f92a9::" providerId="AD" clId="Web-{0F4435B6-FEB9-1EE8-3D72-6D84832AB26B}" dt="2023-11-14T08:36:32.127" v="141" actId="20577"/>
        <pc:sldMkLst>
          <pc:docMk/>
          <pc:sldMk cId="2064899459" sldId="266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28:47.673" v="99" actId="20577"/>
          <ac:spMkLst>
            <pc:docMk/>
            <pc:sldMk cId="2064899459" sldId="266"/>
            <ac:spMk id="2" creationId="{E5AB3D52-01BD-E9AD-7AE7-F2DB1D7419FA}"/>
          </ac:spMkLst>
        </pc:spChg>
        <pc:spChg chg="mod">
          <ac:chgData name="Vendégfelhasználó" userId="S::urn:spo:anon#4e15e9430d6bf46932af56810e289da63fe866298d9efadb0873bd954b6f92a9::" providerId="AD" clId="Web-{0F4435B6-FEB9-1EE8-3D72-6D84832AB26B}" dt="2023-11-14T08:36:32.127" v="141" actId="20577"/>
          <ac:spMkLst>
            <pc:docMk/>
            <pc:sldMk cId="2064899459" sldId="266"/>
            <ac:spMk id="3" creationId="{1F05B80A-A7A6-81AB-CA90-65D2086AB1B8}"/>
          </ac:spMkLst>
        </pc:spChg>
      </pc:sldChg>
      <pc:sldChg chg="modSp mod setBg">
        <pc:chgData name="Vendégfelhasználó" userId="S::urn:spo:anon#4e15e9430d6bf46932af56810e289da63fe866298d9efadb0873bd954b6f92a9::" providerId="AD" clId="Web-{0F4435B6-FEB9-1EE8-3D72-6D84832AB26B}" dt="2023-11-14T08:26:33.230" v="61" actId="20577"/>
        <pc:sldMkLst>
          <pc:docMk/>
          <pc:sldMk cId="3478738152" sldId="267"/>
        </pc:sldMkLst>
        <pc:spChg chg="mod">
          <ac:chgData name="Vendégfelhasználó" userId="S::urn:spo:anon#4e15e9430d6bf46932af56810e289da63fe866298d9efadb0873bd954b6f92a9::" providerId="AD" clId="Web-{0F4435B6-FEB9-1EE8-3D72-6D84832AB26B}" dt="2023-11-14T08:26:33.230" v="61" actId="20577"/>
          <ac:spMkLst>
            <pc:docMk/>
            <pc:sldMk cId="3478738152" sldId="267"/>
            <ac:spMk id="2" creationId="{9B68D694-D223-F8BD-7EA6-094021250B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891E6-52E2-48A5-B1AD-DFDD963A1A39}" type="datetimeFigureOut">
              <a:t>11/21/2023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A41AB-BAF3-4270-8EA1-9A9E2E9870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68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A41AB-BAF3-4270-8EA1-9A9E2E98708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056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</a:rPr>
              <a:t>Mit</a:t>
            </a:r>
            <a:r>
              <a:rPr lang="en-US" sz="1200" dirty="0">
                <a:latin typeface="Book Antiqua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</a:rPr>
              <a:t>Kinézet</a:t>
            </a:r>
            <a:r>
              <a:rPr lang="en-US" sz="1200" dirty="0">
                <a:latin typeface="Book Antiqua"/>
              </a:rPr>
              <a:t>: Apple </a:t>
            </a:r>
            <a:r>
              <a:rPr lang="en-US" sz="1200" dirty="0" err="1">
                <a:latin typeface="Book Antiqua"/>
              </a:rPr>
              <a:t>szerű</a:t>
            </a:r>
            <a:r>
              <a:rPr lang="en-US" sz="1200" dirty="0">
                <a:latin typeface="Book Antiqua"/>
              </a:rPr>
              <a:t> </a:t>
            </a:r>
            <a:r>
              <a:rPr lang="en-US" sz="1200" dirty="0" err="1">
                <a:latin typeface="Book Antiqua"/>
              </a:rPr>
              <a:t>termék</a:t>
            </a:r>
            <a:endParaRPr lang="en-US" sz="1200" dirty="0">
              <a:latin typeface="Book Antiqua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ook Antiqua"/>
              </a:rPr>
              <a:t>3 </a:t>
            </a:r>
            <a:r>
              <a:rPr lang="en-US" sz="1200" dirty="0" err="1">
                <a:latin typeface="Book Antiqua"/>
              </a:rPr>
              <a:t>fő</a:t>
            </a:r>
            <a:r>
              <a:rPr lang="en-US" sz="1200" dirty="0">
                <a:latin typeface="Book Antiqua"/>
              </a:rPr>
              <a:t> feature: </a:t>
            </a:r>
            <a:r>
              <a:rPr lang="en-US" sz="1200" dirty="0" err="1">
                <a:latin typeface="Book Antiqua"/>
              </a:rPr>
              <a:t>Autómata</a:t>
            </a:r>
            <a:r>
              <a:rPr lang="en-US" sz="1200" dirty="0">
                <a:latin typeface="Book Antiqua"/>
              </a:rPr>
              <a:t>, </a:t>
            </a:r>
            <a:r>
              <a:rPr lang="en-US" sz="1200" dirty="0" err="1">
                <a:latin typeface="Book Antiqua"/>
              </a:rPr>
              <a:t>kapszulás</a:t>
            </a:r>
            <a:r>
              <a:rPr lang="en-US" sz="1200" dirty="0">
                <a:latin typeface="Book Antiqua"/>
              </a:rPr>
              <a:t>, </a:t>
            </a:r>
            <a:r>
              <a:rPr lang="en-US" sz="1200" dirty="0" err="1">
                <a:latin typeface="Book Antiqua"/>
              </a:rPr>
              <a:t>applikáció</a:t>
            </a:r>
            <a:endParaRPr lang="en-US" sz="1200" dirty="0">
              <a:latin typeface="Book Antiqua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  <a:ea typeface="Calibri"/>
                <a:cs typeface="Calibri"/>
              </a:rPr>
              <a:t>Hogyan</a:t>
            </a:r>
            <a:r>
              <a:rPr lang="en-US" sz="1200" dirty="0">
                <a:latin typeface="Book Antiqua"/>
                <a:ea typeface="Calibri"/>
                <a:cs typeface="Calibri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</a:rPr>
              <a:t>Saját</a:t>
            </a:r>
            <a:r>
              <a:rPr lang="en-US" sz="1200" dirty="0">
                <a:latin typeface="Book Antiqua"/>
              </a:rPr>
              <a:t> bolt/</a:t>
            </a:r>
            <a:r>
              <a:rPr lang="en-US" sz="1200" dirty="0" err="1">
                <a:latin typeface="Book Antiqua"/>
              </a:rPr>
              <a:t>étterem</a:t>
            </a:r>
            <a:r>
              <a:rPr lang="en-US" sz="1200" dirty="0">
                <a:latin typeface="Book Antiqua"/>
              </a:rPr>
              <a:t>, TV, </a:t>
            </a:r>
            <a:r>
              <a:rPr lang="en-US" sz="1200" dirty="0" err="1">
                <a:latin typeface="Book Antiqua"/>
              </a:rPr>
              <a:t>influenszerek</a:t>
            </a:r>
            <a:r>
              <a:rPr lang="hu-HU" sz="1200" dirty="0">
                <a:latin typeface="Book Antiqua"/>
              </a:rPr>
              <a:t>, online hirdetés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  <a:ea typeface="Calibri"/>
                <a:cs typeface="Calibri"/>
              </a:rPr>
              <a:t>Kinek</a:t>
            </a:r>
            <a:r>
              <a:rPr lang="en-US" sz="1200" dirty="0">
                <a:latin typeface="Book Antiqua"/>
                <a:ea typeface="Calibri"/>
                <a:cs typeface="Calibri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</a:rPr>
              <a:t>Közép-felső</a:t>
            </a:r>
            <a:r>
              <a:rPr lang="en-US" sz="1200" dirty="0">
                <a:latin typeface="Book Antiqua"/>
              </a:rPr>
              <a:t>, </a:t>
            </a:r>
            <a:r>
              <a:rPr lang="en-US" sz="1200" dirty="0" err="1">
                <a:latin typeface="Book Antiqua"/>
              </a:rPr>
              <a:t>felsőosztály</a:t>
            </a:r>
            <a:endParaRPr lang="en-US" sz="1200" dirty="0">
              <a:latin typeface="Book Antiqu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  <a:ea typeface="Calibri"/>
                <a:cs typeface="Calibri"/>
              </a:rPr>
              <a:t>Reklám</a:t>
            </a:r>
            <a:r>
              <a:rPr lang="en-US" sz="1200" dirty="0">
                <a:latin typeface="Book Antiqua"/>
                <a:ea typeface="Calibri"/>
                <a:cs typeface="Calibri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</a:rPr>
              <a:t>Napi</a:t>
            </a:r>
            <a:r>
              <a:rPr lang="en-US" sz="1200" dirty="0">
                <a:latin typeface="Book Antiqua"/>
              </a:rPr>
              <a:t> </a:t>
            </a:r>
            <a:r>
              <a:rPr lang="en-US" sz="1200" dirty="0" err="1">
                <a:latin typeface="Book Antiqua"/>
              </a:rPr>
              <a:t>rutin</a:t>
            </a:r>
            <a:r>
              <a:rPr lang="en-US" sz="1200" dirty="0">
                <a:latin typeface="Book Antiqua"/>
              </a:rPr>
              <a:t>, </a:t>
            </a:r>
            <a:r>
              <a:rPr lang="en-US" sz="1200" dirty="0" err="1">
                <a:latin typeface="Book Antiqua"/>
              </a:rPr>
              <a:t>ikonikus</a:t>
            </a:r>
            <a:r>
              <a:rPr lang="en-US" sz="1200" dirty="0">
                <a:latin typeface="Book Antiqua"/>
              </a:rPr>
              <a:t> hang </a:t>
            </a:r>
            <a:r>
              <a:rPr lang="en-US" sz="1200" dirty="0" err="1">
                <a:latin typeface="Book Antiqua"/>
              </a:rPr>
              <a:t>amikor</a:t>
            </a:r>
            <a:r>
              <a:rPr lang="en-US" sz="1200" dirty="0">
                <a:latin typeface="Book Antiqua"/>
              </a:rPr>
              <a:t> </a:t>
            </a:r>
            <a:r>
              <a:rPr lang="en-US" sz="1200" dirty="0" err="1">
                <a:latin typeface="Book Antiqua"/>
              </a:rPr>
              <a:t>kés</a:t>
            </a:r>
            <a:r>
              <a:rPr lang="hu-HU" sz="1200" dirty="0">
                <a:latin typeface="Book Antiqua"/>
              </a:rPr>
              <a:t>z</a:t>
            </a:r>
            <a:endParaRPr lang="en-US" sz="1200" dirty="0">
              <a:latin typeface="Book Antiqua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  <a:ea typeface="Calibri"/>
                <a:cs typeface="Calibri"/>
              </a:rPr>
              <a:t>Szingli</a:t>
            </a:r>
            <a:r>
              <a:rPr lang="en-US" sz="1200" dirty="0">
                <a:latin typeface="Book Antiqua"/>
                <a:ea typeface="Calibri"/>
                <a:cs typeface="Calibri"/>
              </a:rPr>
              <a:t>, </a:t>
            </a:r>
            <a:r>
              <a:rPr lang="en-US" sz="1200" dirty="0" err="1">
                <a:latin typeface="Book Antiqua"/>
                <a:ea typeface="Calibri"/>
                <a:cs typeface="Calibri"/>
              </a:rPr>
              <a:t>családos</a:t>
            </a:r>
            <a:r>
              <a:rPr lang="en-US" sz="1200" dirty="0">
                <a:latin typeface="Book Antiqua"/>
                <a:ea typeface="Calibri"/>
                <a:cs typeface="Calibri"/>
              </a:rPr>
              <a:t>, bodybuilder, </a:t>
            </a:r>
            <a:r>
              <a:rPr lang="en-US" sz="1200" dirty="0" err="1">
                <a:latin typeface="Book Antiqua"/>
                <a:ea typeface="Calibri"/>
                <a:cs typeface="Calibri"/>
              </a:rPr>
              <a:t>irodai</a:t>
            </a:r>
            <a:r>
              <a:rPr lang="en-US" sz="1200" dirty="0">
                <a:latin typeface="Book Antiqua"/>
                <a:ea typeface="Calibri"/>
                <a:cs typeface="Calibri"/>
              </a:rPr>
              <a:t> </a:t>
            </a:r>
            <a:r>
              <a:rPr lang="en-US" sz="1200" dirty="0" err="1">
                <a:latin typeface="Book Antiqua"/>
                <a:ea typeface="Calibri"/>
                <a:cs typeface="Calibri"/>
              </a:rPr>
              <a:t>dolgozó</a:t>
            </a:r>
            <a:endParaRPr lang="en-US" sz="1200" dirty="0">
              <a:latin typeface="Book Antiqua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Book Antiqua"/>
                <a:ea typeface="Calibri"/>
                <a:cs typeface="Calibri"/>
              </a:rPr>
              <a:t>Rácz</a:t>
            </a:r>
            <a:r>
              <a:rPr lang="en-US" sz="1200" dirty="0">
                <a:latin typeface="Book Antiqua"/>
                <a:ea typeface="Calibri"/>
                <a:cs typeface="Calibri"/>
              </a:rPr>
              <a:t> </a:t>
            </a:r>
            <a:r>
              <a:rPr lang="en-US" sz="1200" dirty="0" err="1">
                <a:latin typeface="Book Antiqua"/>
                <a:ea typeface="Calibri"/>
                <a:cs typeface="Calibri"/>
              </a:rPr>
              <a:t>Jenő</a:t>
            </a:r>
            <a:r>
              <a:rPr lang="en-US" sz="1200" dirty="0">
                <a:latin typeface="Book Antiqua"/>
                <a:ea typeface="Calibri"/>
                <a:cs typeface="Calibri"/>
              </a:rPr>
              <a:t> (</a:t>
            </a:r>
            <a:r>
              <a:rPr lang="en-US" sz="1200" dirty="0" err="1">
                <a:latin typeface="Book Antiqua"/>
                <a:ea typeface="Calibri"/>
                <a:cs typeface="Calibri"/>
              </a:rPr>
              <a:t>mislen</a:t>
            </a:r>
            <a:r>
              <a:rPr lang="en-US" sz="1200" dirty="0">
                <a:latin typeface="Book Antiqua"/>
                <a:ea typeface="Calibri"/>
                <a:cs typeface="Calibri"/>
              </a:rPr>
              <a:t> *)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A41AB-BAF3-4270-8EA1-9A9E2E987082}" type="slidenum"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20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Porter deez nuts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A41AB-BAF3-4270-8EA1-9A9E2E9870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438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/>
              <a:t>Disztribúció szupermarketek által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/>
              <a:t>Tészta készítés joga licencing </a:t>
            </a:r>
            <a:r>
              <a:rPr lang="hu-HU" err="1"/>
              <a:t>fee</a:t>
            </a:r>
            <a:r>
              <a:rPr lang="hu-HU"/>
              <a:t>-ért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/>
              <a:t>Később a gépek gyártására is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/>
              <a:t>Kávézóknak, éttermeknek </a:t>
            </a:r>
            <a:r>
              <a:rPr lang="hu-HU" err="1"/>
              <a:t>kif</a:t>
            </a:r>
            <a:r>
              <a:rPr lang="hu-HU"/>
              <a:t>. kedvezményes áron eladott gépek --&gt; reklám</a:t>
            </a:r>
            <a:endParaRPr lang="hu-HU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A41AB-BAF3-4270-8EA1-9A9E2E987082}" type="slidenum">
              <a:rPr lang="hu-HU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837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1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hu-HU"/>
              <a:t>Elsődleges cél: közép-felső társadalmi rétegekben a termék elterjedése</a:t>
            </a:r>
            <a:endParaRPr lang="en-US"/>
          </a:p>
          <a:p>
            <a:pPr marL="685800" lvl="3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hu-HU"/>
              <a:t>Megvalósítás: intenzív marketing -&gt; </a:t>
            </a:r>
            <a:r>
              <a:rPr lang="hu-HU" err="1"/>
              <a:t>influencerek</a:t>
            </a:r>
            <a:r>
              <a:rPr lang="hu-HU"/>
              <a:t> általi reklámozás és kávézókban minta termékek kiállítása</a:t>
            </a:r>
            <a:endParaRPr lang="en-US"/>
          </a:p>
          <a:p>
            <a:pPr marL="685800" lvl="3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hu-HU"/>
              <a:t>Nem pénztárca barát --&gt; de prémium hatást kelt</a:t>
            </a:r>
            <a:endParaRPr lang="en-US"/>
          </a:p>
          <a:p>
            <a:pPr marL="228600" lvl="1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hu-HU"/>
              <a:t>Később:</a:t>
            </a:r>
            <a:endParaRPr lang="en-US"/>
          </a:p>
          <a:p>
            <a:pPr marL="685800" lvl="3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hu-HU"/>
              <a:t>Olcsóbb gépek, melyek esetében a tészta eladásokból lenne inkább haszon</a:t>
            </a:r>
            <a:endParaRPr lang="en-US"/>
          </a:p>
          <a:p>
            <a:pPr marL="685800" lvl="3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hu-HU" err="1"/>
              <a:t>Subscription</a:t>
            </a:r>
            <a:r>
              <a:rPr lang="hu-HU"/>
              <a:t> </a:t>
            </a:r>
            <a:r>
              <a:rPr lang="hu-HU" err="1"/>
              <a:t>system</a:t>
            </a:r>
            <a:r>
              <a:rPr lang="hu-HU"/>
              <a:t> alapján lehet heti tészta kiszállításra feliratkozni</a:t>
            </a:r>
            <a:endParaRPr lang="en-US"/>
          </a:p>
          <a:p>
            <a:pPr marL="1143000" lvl="5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hu-HU"/>
              <a:t>Más ételkiszállító opciókkal összekötve (pl.: Tesco kiszállítás kedvezményesebb áron</a:t>
            </a:r>
            <a:endParaRPr lang="en-US"/>
          </a:p>
          <a:p>
            <a:pPr marL="685800" lvl="3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hu-HU"/>
              <a:t>Kollaborációk más ismert vállalatokkal --&gt; új tészta ízek</a:t>
            </a:r>
            <a:endParaRPr lang="hu-HU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A41AB-BAF3-4270-8EA1-9A9E2E987082}" type="slidenum">
              <a:rPr lang="hu-HU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886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u-HU" dirty="0"/>
              <a:t>Társadalmi</a:t>
            </a:r>
            <a:endParaRPr lang="en-US" dirty="0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dirty="0"/>
              <a:t>alapvetően kipróbált koncepció, annak variációja</a:t>
            </a:r>
            <a:endParaRPr lang="en-US" dirty="0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dirty="0"/>
              <a:t>tehát nem várható nagy a társadalomra kifejtett hatás</a:t>
            </a:r>
            <a:endParaRPr lang="en-US" dirty="0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dirty="0">
                <a:ea typeface="Calibri"/>
                <a:cs typeface="Calibri"/>
              </a:rPr>
              <a:t>próbálunk majd egészségesebb tészta alternatívákat is nyújtani</a:t>
            </a:r>
            <a:endParaRPr lang="hu-HU" dirty="0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dirty="0"/>
              <a:t>(azonban felelősséget vállalunk)</a:t>
            </a:r>
            <a:endParaRPr lang="en-US" dirty="0"/>
          </a:p>
          <a:p>
            <a:pPr lvl="2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dirty="0"/>
              <a:t>tészta minőség (NÉBIH)</a:t>
            </a:r>
            <a:endParaRPr lang="en-US" dirty="0"/>
          </a:p>
          <a:p>
            <a:pPr lvl="2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dirty="0"/>
              <a:t>forró felületek elfedése</a:t>
            </a: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hu-HU" dirty="0"/>
              <a:t>Környezeti</a:t>
            </a:r>
            <a:endParaRPr lang="en-US" dirty="0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dirty="0"/>
              <a:t>gyártás: mivel </a:t>
            </a:r>
            <a:r>
              <a:rPr lang="hu-HU" dirty="0" err="1"/>
              <a:t>target</a:t>
            </a:r>
            <a:r>
              <a:rPr lang="hu-HU" dirty="0"/>
              <a:t> -&gt; felső, -közép osztály --&gt; drágább lehet gyártás</a:t>
            </a:r>
            <a:endParaRPr lang="en-US" dirty="0"/>
          </a:p>
          <a:p>
            <a:pPr lvl="2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dirty="0"/>
              <a:t>újrahasznosított anyagok (kérdés, hogy kis mennyiségben mennyire lesz drága)</a:t>
            </a:r>
            <a:endParaRPr lang="en-US" dirty="0"/>
          </a:p>
          <a:p>
            <a:pPr lvl="2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hu-HU" dirty="0"/>
              <a:t>először lokálisan -&gt; utána kiszervezés, akár külföldre is --&gt; szállítás -&gt; széndioxiddal jár</a:t>
            </a:r>
            <a:endParaRPr lang="hu-HU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A41AB-BAF3-4270-8EA1-9A9E2E987082}" type="slidenum">
              <a:rPr lang="hu-HU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544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6B6C-B80B-D4A9-42BA-67C1DBA94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D6547-D040-5D25-C67D-8ABF8D17B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298A2-FB3F-FC14-BBEC-C5811590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A349D-8D7F-905F-7F22-3C304B728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D69B1-E80C-7FFF-4E16-404F46E9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5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D723-4C9B-2E84-5E05-03B74EDB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9BBF-FD46-295D-7F1A-48CD2DFD4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1D09A-A88B-C7DB-C414-3ADC6FFC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0C662-D1F8-6CB9-B952-65B7521A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1633-3BAD-5C5E-D09B-61B8C084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69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683408-F2BD-7D2D-159E-CAF8D42BA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D6985-AC86-1EA1-B442-05E6F7E1F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EA266-FEC9-541C-B697-8F2B4E02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9E082-7F60-91D1-81FC-9487617A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37F90-A409-FC91-C84D-3CAB4738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59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C2E4-90E5-4141-3FAD-F63679B47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E2736-38B9-889E-5C8D-EFA348295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69746-16BC-E449-20DE-5F6ABB659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348EE-B3CB-2BA6-9C4F-5EF0D424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CC8B2-BE91-0B2D-5920-0D5305FB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39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E848-4A28-BC5D-9984-7681F917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32A2C-A79C-4E0E-6200-F5C3B1331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F256-42E6-2E0A-D642-059FB6EE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DB0EE-40F9-60F9-EAC1-F50AB5F1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ECDB2-1412-1DB0-6EBB-881F9B72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9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0EA7-49E0-E1AE-D59B-ECF1DCD3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753C-86B7-2C9F-AF49-313F5E52F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32A7C-35E4-E251-B10C-DB64D78E3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F6BDB-121D-E31F-B21F-03669CEE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0EADF-9454-FB57-4383-2FFF8D20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42411-B18F-DE3D-9E7E-755A3065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8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CD17-DB82-01B7-5A16-BC429CA8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6C283-FA17-82B8-15F9-B625785C7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88988-12B8-9C78-3119-ACA18370D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7F925-868F-64B0-469D-37E254CA5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0619A-E1AC-87DB-441A-E825E122C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53952-7CF3-B875-F560-6420A0ED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87885-9C31-9D2A-475B-9D51B9EB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EE02E-BAAA-B809-647A-20BEA846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4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E599-3E4E-A6B9-C3A9-D3B2C2C6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71AF6-84AA-2601-8AD0-6FCE12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F014D-78A2-99F0-4E46-97E9C2A1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4D6EF-9DDF-146A-33DA-1F649397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80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86B4E-DB32-D80B-294B-2D946CB3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05B97-8545-B913-3BA6-AE25469A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A6521-5E2F-FF3C-71B7-A2FBCC4B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6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60C7-EFBD-2EEE-90B4-C9A1204B5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5200-2970-EEE6-CC34-67E4FEA77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65B70-09A4-925C-0E13-956B89523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067E1-5756-075F-A2C8-48297379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428B1-DB18-0B3F-AC2E-2BDB55C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CCE1C-60A9-C82D-39EE-E32988EF5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54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C12C-04FD-73F2-1297-E55B311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9738A-F1AC-7B7E-0889-F59EB008E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1CF6D-A74C-C3E4-3E42-F4DD5E728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1FFB0-15CE-2BD0-0904-21B30CB4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8E68D-3BEB-1C8E-3929-719F7528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F696D-B8E3-2C5C-94ED-62B7B931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02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02687-3231-6316-7BE8-AD018519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35110-2742-5BB6-CF4A-FC7998203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28A5-73D9-C585-36FC-4EB48E9AF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C59C-4AD1-4955-ABC1-591CFEA813BA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5128-EEBC-6271-AF22-E283935FD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68F1E-0228-3D76-95D5-CA35A41D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4B5E6-A19F-47A3-B736-1326DBDAC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6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8C23E-7C00-2523-E603-D3A186905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hu-HU" sz="7200" dirty="0">
                <a:latin typeface="Bookman Old Style"/>
              </a:rPr>
              <a:t>Kis</a:t>
            </a:r>
            <a:r>
              <a:rPr lang="hu-HU" sz="7200" dirty="0">
                <a:latin typeface="Comic Sans MS" panose="030F0702030302020204" pitchFamily="66" charset="0"/>
              </a:rPr>
              <a:t>Krêpek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21B76-B310-0757-1458-3B3636417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169" y="5645150"/>
            <a:ext cx="8508547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1800" dirty="0">
                <a:latin typeface="Book Antiqua"/>
                <a:ea typeface="Calibri"/>
                <a:cs typeface="Calibri"/>
              </a:rPr>
              <a:t>Baráth Kolos, </a:t>
            </a:r>
            <a:r>
              <a:rPr lang="hu-HU" sz="1800" err="1">
                <a:latin typeface="Book Antiqua"/>
                <a:ea typeface="Calibri"/>
                <a:cs typeface="Calibri"/>
              </a:rPr>
              <a:t>Golyha</a:t>
            </a:r>
            <a:r>
              <a:rPr lang="hu-HU" sz="1800" dirty="0">
                <a:latin typeface="Book Antiqua"/>
                <a:ea typeface="Calibri"/>
                <a:cs typeface="Calibri"/>
              </a:rPr>
              <a:t> Gergő, Szabó Bendegúz, Hunyadi Csenger, Losonczi Dániel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26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B3D52-01BD-E9AD-7AE7-F2DB1D74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Köszönjük a figyelmet!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65DB5-2693-5DF5-1528-F87E20B5F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" r="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977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B3D52-01BD-E9AD-7AE7-F2DB1D74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3400" dirty="0">
                <a:latin typeface="Bookman Old Style"/>
              </a:rPr>
              <a:t>Product concept, </a:t>
            </a:r>
            <a:br>
              <a:rPr lang="en-GB" sz="3400" dirty="0">
                <a:latin typeface="Bookman Old Style"/>
              </a:rPr>
            </a:br>
            <a:r>
              <a:rPr lang="en-GB" sz="3400" dirty="0">
                <a:latin typeface="Bookman Old Style"/>
              </a:rPr>
              <a:t>USP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5B80A-A7A6-81AB-CA90-65D2086A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b="1" err="1">
                <a:latin typeface="Book Antiqua"/>
              </a:rPr>
              <a:t>Probléma</a:t>
            </a:r>
            <a:r>
              <a:rPr lang="en-GB" sz="2200" dirty="0">
                <a:latin typeface="Book Antiqua"/>
              </a:rPr>
              <a:t>: </a:t>
            </a:r>
            <a:r>
              <a:rPr lang="en-GB" sz="2200" err="1">
                <a:latin typeface="Book Antiqua"/>
              </a:rPr>
              <a:t>palacsintasütés</a:t>
            </a:r>
            <a:r>
              <a:rPr lang="en-GB" sz="2200" dirty="0">
                <a:latin typeface="Book Antiqua"/>
              </a:rPr>
              <a:t> </a:t>
            </a:r>
            <a:r>
              <a:rPr lang="en-GB" sz="2200" err="1">
                <a:latin typeface="Book Antiqua"/>
              </a:rPr>
              <a:t>macerás</a:t>
            </a:r>
            <a:r>
              <a:rPr lang="en-GB" sz="2200" dirty="0">
                <a:latin typeface="Book Antiqua"/>
              </a:rPr>
              <a:t>, </a:t>
            </a:r>
            <a:r>
              <a:rPr lang="en-GB" sz="2200" err="1">
                <a:latin typeface="Book Antiqua"/>
              </a:rPr>
              <a:t>reggelente</a:t>
            </a:r>
            <a:r>
              <a:rPr lang="en-GB" sz="2200" dirty="0">
                <a:latin typeface="Book Antiqua"/>
              </a:rPr>
              <a:t> </a:t>
            </a:r>
            <a:r>
              <a:rPr lang="en-GB" sz="2200" err="1">
                <a:latin typeface="Book Antiqua"/>
              </a:rPr>
              <a:t>lusta</a:t>
            </a:r>
            <a:r>
              <a:rPr lang="en-GB" sz="2200" dirty="0">
                <a:latin typeface="Book Antiqua"/>
              </a:rPr>
              <a:t> </a:t>
            </a:r>
            <a:r>
              <a:rPr lang="en-GB" sz="2200" err="1">
                <a:latin typeface="Book Antiqua"/>
              </a:rPr>
              <a:t>az</a:t>
            </a:r>
            <a:r>
              <a:rPr lang="en-GB" sz="2200" dirty="0">
                <a:latin typeface="Book Antiqua"/>
              </a:rPr>
              <a:t> ember</a:t>
            </a:r>
          </a:p>
          <a:p>
            <a:r>
              <a:rPr lang="en-GB" sz="2200" err="1">
                <a:latin typeface="Book Antiqua"/>
              </a:rPr>
              <a:t>Lényegében</a:t>
            </a:r>
            <a:r>
              <a:rPr lang="en-GB" sz="2200" dirty="0">
                <a:latin typeface="Book Antiqua"/>
              </a:rPr>
              <a:t> 2 </a:t>
            </a:r>
            <a:r>
              <a:rPr lang="en-GB" sz="2200" err="1">
                <a:latin typeface="Book Antiqua"/>
              </a:rPr>
              <a:t>különböző</a:t>
            </a:r>
            <a:r>
              <a:rPr lang="en-GB" sz="2200" dirty="0">
                <a:latin typeface="Book Antiqua"/>
              </a:rPr>
              <a:t> </a:t>
            </a:r>
            <a:r>
              <a:rPr lang="en-GB" sz="2200" err="1">
                <a:latin typeface="Book Antiqua"/>
              </a:rPr>
              <a:t>termék</a:t>
            </a:r>
            <a:r>
              <a:rPr lang="en-GB" sz="2200" dirty="0">
                <a:latin typeface="Book Antiqua"/>
              </a:rPr>
              <a:t> (</a:t>
            </a:r>
            <a:r>
              <a:rPr lang="en-GB" sz="2200" err="1">
                <a:latin typeface="Book Antiqua"/>
              </a:rPr>
              <a:t>nyomtató</a:t>
            </a:r>
            <a:r>
              <a:rPr lang="en-GB" sz="2200" dirty="0">
                <a:latin typeface="Book Antiqua"/>
              </a:rPr>
              <a:t> </a:t>
            </a:r>
            <a:r>
              <a:rPr lang="en-GB" sz="2200" err="1">
                <a:latin typeface="Book Antiqua"/>
              </a:rPr>
              <a:t>és</a:t>
            </a:r>
            <a:r>
              <a:rPr lang="en-GB" sz="2200" dirty="0">
                <a:latin typeface="Book Antiqua"/>
              </a:rPr>
              <a:t> </a:t>
            </a:r>
            <a:r>
              <a:rPr lang="en-GB" sz="2200" err="1">
                <a:latin typeface="Book Antiqua"/>
              </a:rPr>
              <a:t>papír</a:t>
            </a:r>
            <a:r>
              <a:rPr lang="en-GB" sz="2200" dirty="0">
                <a:latin typeface="Book Antiqua"/>
              </a:rPr>
              <a:t>)</a:t>
            </a:r>
          </a:p>
          <a:p>
            <a:r>
              <a:rPr lang="en-GB" sz="2200" b="1" dirty="0">
                <a:latin typeface="Book Antiqua"/>
              </a:rPr>
              <a:t>USP</a:t>
            </a:r>
            <a:r>
              <a:rPr lang="en-GB" sz="2200" dirty="0">
                <a:latin typeface="Book Antiqua"/>
              </a:rPr>
              <a:t>: </a:t>
            </a:r>
            <a:r>
              <a:rPr lang="en-GB" sz="2200" err="1">
                <a:latin typeface="Book Antiqua"/>
              </a:rPr>
              <a:t>autómata</a:t>
            </a:r>
            <a:r>
              <a:rPr lang="en-GB" sz="2200" dirty="0">
                <a:latin typeface="Book Antiqua"/>
              </a:rPr>
              <a:t>, </a:t>
            </a:r>
            <a:r>
              <a:rPr lang="en-GB" sz="2200" err="1">
                <a:latin typeface="Book Antiqua"/>
              </a:rPr>
              <a:t>minimális</a:t>
            </a:r>
            <a:r>
              <a:rPr lang="en-GB" sz="2200" dirty="0">
                <a:latin typeface="Book Antiqua"/>
              </a:rPr>
              <a:t> </a:t>
            </a:r>
            <a:r>
              <a:rPr lang="en-GB" sz="2200" err="1">
                <a:latin typeface="Book Antiqua"/>
              </a:rPr>
              <a:t>figyelemigény</a:t>
            </a:r>
            <a:r>
              <a:rPr lang="en-GB" sz="2200" dirty="0">
                <a:latin typeface="Book Antiqua"/>
              </a:rPr>
              <a:t>, </a:t>
            </a:r>
            <a:r>
              <a:rPr lang="en-GB" sz="2200" err="1">
                <a:latin typeface="Book Antiqua"/>
              </a:rPr>
              <a:t>távvezérlés</a:t>
            </a:r>
            <a:r>
              <a:rPr lang="en-GB" sz="2200" dirty="0">
                <a:latin typeface="Book Antiqua"/>
              </a:rPr>
              <a:t>, </a:t>
            </a:r>
            <a:r>
              <a:rPr lang="en-GB" sz="2200" err="1">
                <a:latin typeface="Book Antiqua"/>
              </a:rPr>
              <a:t>kapszulás</a:t>
            </a:r>
            <a:r>
              <a:rPr lang="en-GB" sz="2200" dirty="0">
                <a:latin typeface="Book Antiqua"/>
              </a:rPr>
              <a:t> </a:t>
            </a:r>
            <a:r>
              <a:rPr lang="en-GB" sz="2200" err="1">
                <a:latin typeface="Book Antiqua"/>
              </a:rPr>
              <a:t>palacsinta</a:t>
            </a:r>
            <a:r>
              <a:rPr lang="en-GB" sz="2200" dirty="0">
                <a:latin typeface="Book Antiqua"/>
              </a:rPr>
              <a:t>,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FC0D2-3E29-0216-1260-21C54AF0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489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m">
            <a:extLst>
              <a:ext uri="{FF2B5EF4-FFF2-40B4-BE49-F238E27FC236}">
                <a16:creationId xmlns:a16="http://schemas.microsoft.com/office/drawing/2014/main" id="{E5AB3D52-01BD-E9AD-7AE7-F2DB1D74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629859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latin typeface="Bookman Old Style"/>
              </a:rPr>
              <a:t>Marketing </a:t>
            </a:r>
            <a:r>
              <a:rPr lang="en-US" sz="4200" dirty="0" err="1">
                <a:latin typeface="Bookman Old Style"/>
              </a:rPr>
              <a:t>és</a:t>
            </a:r>
            <a:r>
              <a:rPr lang="en-US" sz="4200" dirty="0">
                <a:latin typeface="Bookman Old Style"/>
              </a:rPr>
              <a:t> </a:t>
            </a:r>
            <a:r>
              <a:rPr lang="en-US" sz="4200" dirty="0" err="1">
                <a:latin typeface="Bookman Old Style"/>
              </a:rPr>
              <a:t>kommunikációs</a:t>
            </a:r>
            <a:r>
              <a:rPr lang="en-US" sz="4200" dirty="0">
                <a:latin typeface="Bookman Old Style"/>
              </a:rPr>
              <a:t> </a:t>
            </a:r>
            <a:r>
              <a:rPr lang="en-US" sz="4200" dirty="0" err="1">
                <a:latin typeface="Bookman Old Style"/>
              </a:rPr>
              <a:t>terv</a:t>
            </a:r>
            <a:endParaRPr lang="en-US" sz="4200" dirty="0">
              <a:latin typeface="Bookman Old Style"/>
              <a:ea typeface="Calibri Light"/>
              <a:cs typeface="Calibri Light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t">
            <a:extLst>
              <a:ext uri="{FF2B5EF4-FFF2-40B4-BE49-F238E27FC236}">
                <a16:creationId xmlns:a16="http://schemas.microsoft.com/office/drawing/2014/main" id="{5B1BB6C8-9F60-4411-F96E-5DDBC0D45C41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hu-HU" sz="1800" dirty="0">
                <a:latin typeface="Book Antiqua"/>
              </a:rPr>
              <a:t>Mit?</a:t>
            </a:r>
          </a:p>
          <a:p>
            <a:pPr marL="457200"/>
            <a:r>
              <a:rPr lang="en-US" sz="1800" dirty="0">
                <a:latin typeface="Book Antiqua"/>
              </a:rPr>
              <a:t>Apple </a:t>
            </a:r>
            <a:r>
              <a:rPr lang="en-US" sz="1800" dirty="0" err="1">
                <a:latin typeface="Book Antiqua"/>
              </a:rPr>
              <a:t>szerű</a:t>
            </a:r>
            <a:r>
              <a:rPr lang="en-US" sz="1800" dirty="0">
                <a:latin typeface="Book Antiqua"/>
              </a:rPr>
              <a:t> </a:t>
            </a:r>
            <a:r>
              <a:rPr lang="en-US" sz="1800" dirty="0" err="1">
                <a:latin typeface="Book Antiqua"/>
              </a:rPr>
              <a:t>termék</a:t>
            </a:r>
            <a:endParaRPr lang="en-US" sz="1800" dirty="0">
              <a:latin typeface="Book Antiqua"/>
              <a:ea typeface="Calibri"/>
              <a:cs typeface="Calibri"/>
            </a:endParaRPr>
          </a:p>
          <a:p>
            <a:pPr indent="0">
              <a:buNone/>
            </a:pPr>
            <a:endParaRPr lang="hu-HU" sz="1800" dirty="0">
              <a:latin typeface="Book Antiqua"/>
            </a:endParaRPr>
          </a:p>
          <a:p>
            <a:pPr indent="0">
              <a:buNone/>
            </a:pPr>
            <a:r>
              <a:rPr lang="hu-HU" sz="1800" dirty="0">
                <a:latin typeface="Book Antiqua"/>
              </a:rPr>
              <a:t>Hogyan?</a:t>
            </a:r>
            <a:endParaRPr lang="en-US" sz="1800" dirty="0">
              <a:latin typeface="Book Antiqua"/>
            </a:endParaRPr>
          </a:p>
          <a:p>
            <a:pPr marL="457200"/>
            <a:r>
              <a:rPr lang="en-US" sz="1800" dirty="0" err="1">
                <a:latin typeface="Book Antiqua"/>
              </a:rPr>
              <a:t>Saját</a:t>
            </a:r>
            <a:r>
              <a:rPr lang="en-US" sz="1800" dirty="0">
                <a:latin typeface="Book Antiqua"/>
              </a:rPr>
              <a:t> bolt/</a:t>
            </a:r>
            <a:r>
              <a:rPr lang="en-US" sz="1800" dirty="0" err="1">
                <a:latin typeface="Book Antiqua"/>
              </a:rPr>
              <a:t>étterem</a:t>
            </a:r>
            <a:r>
              <a:rPr lang="en-US" sz="1800" dirty="0">
                <a:latin typeface="Book Antiqua"/>
              </a:rPr>
              <a:t>, </a:t>
            </a:r>
            <a:r>
              <a:rPr lang="hu-HU" sz="1800" dirty="0">
                <a:latin typeface="Book Antiqua"/>
              </a:rPr>
              <a:t>TV</a:t>
            </a:r>
          </a:p>
          <a:p>
            <a:pPr marL="457200"/>
            <a:r>
              <a:rPr lang="en-US" sz="1800" dirty="0" err="1">
                <a:latin typeface="Book Antiqua"/>
              </a:rPr>
              <a:t>Influenszerek</a:t>
            </a:r>
            <a:endParaRPr lang="hu-HU" sz="1800" dirty="0">
              <a:latin typeface="Book Antiqua"/>
            </a:endParaRPr>
          </a:p>
          <a:p>
            <a:pPr indent="0">
              <a:buNone/>
            </a:pPr>
            <a:endParaRPr lang="hu-HU" sz="1800" dirty="0">
              <a:latin typeface="Book Antiqua"/>
            </a:endParaRPr>
          </a:p>
          <a:p>
            <a:pPr indent="0">
              <a:buNone/>
            </a:pPr>
            <a:r>
              <a:rPr lang="hu-HU" sz="1800" dirty="0">
                <a:latin typeface="Book Antiqua"/>
              </a:rPr>
              <a:t>Kinek?</a:t>
            </a:r>
            <a:endParaRPr lang="en-US" sz="1800" dirty="0">
              <a:latin typeface="Book Antiqua"/>
            </a:endParaRPr>
          </a:p>
          <a:p>
            <a:pPr marL="457200"/>
            <a:r>
              <a:rPr lang="en-US" sz="1800" dirty="0" err="1">
                <a:latin typeface="Book Antiqua"/>
              </a:rPr>
              <a:t>Közép-felső</a:t>
            </a:r>
            <a:r>
              <a:rPr lang="en-US" sz="1800" dirty="0">
                <a:latin typeface="Book Antiqua"/>
              </a:rPr>
              <a:t>, </a:t>
            </a:r>
            <a:r>
              <a:rPr lang="en-US" sz="1800" dirty="0" err="1">
                <a:latin typeface="Book Antiqua"/>
              </a:rPr>
              <a:t>felsőosztály</a:t>
            </a:r>
            <a:endParaRPr lang="hu-HU" sz="1800" dirty="0">
              <a:latin typeface="Book Antiqua"/>
            </a:endParaRPr>
          </a:p>
        </p:txBody>
      </p:sp>
      <p:pic>
        <p:nvPicPr>
          <p:cNvPr id="6" name="reklám pic">
            <a:extLst>
              <a:ext uri="{FF2B5EF4-FFF2-40B4-BE49-F238E27FC236}">
                <a16:creationId xmlns:a16="http://schemas.microsoft.com/office/drawing/2014/main" id="{425681CE-6716-9E74-9FB4-18B8B3A1D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2" r="859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171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B3D52-01BD-E9AD-7AE7-F2DB1D74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 dirty="0" err="1">
                <a:latin typeface="Bookman Old Style"/>
              </a:rPr>
              <a:t>Csapatfelépítés</a:t>
            </a:r>
            <a:r>
              <a:rPr lang="en-GB" sz="4200" dirty="0">
                <a:latin typeface="Bookman Old Style"/>
              </a:rPr>
              <a:t> </a:t>
            </a:r>
            <a:r>
              <a:rPr lang="en-GB" sz="4200" dirty="0" err="1">
                <a:latin typeface="Bookman Old Style"/>
              </a:rPr>
              <a:t>kompetenciák</a:t>
            </a:r>
            <a:r>
              <a:rPr lang="en-GB" sz="4200" dirty="0">
                <a:latin typeface="Bookman Old Style"/>
              </a:rPr>
              <a:t> </a:t>
            </a:r>
            <a:r>
              <a:rPr lang="en-GB" sz="4200" dirty="0" err="1">
                <a:latin typeface="Bookman Old Style"/>
              </a:rPr>
              <a:t>szerint</a:t>
            </a:r>
            <a:endParaRPr lang="en-GB" sz="4200" dirty="0">
              <a:latin typeface="Bookman Old Style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5B80A-A7A6-81AB-CA90-65D2086A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200" dirty="0">
                <a:latin typeface="Book Antiqua"/>
                <a:ea typeface="Calibri"/>
                <a:cs typeface="Calibri"/>
              </a:rPr>
              <a:t>Kreatív közeg</a:t>
            </a:r>
          </a:p>
          <a:p>
            <a:r>
              <a:rPr lang="hu-HU" sz="2200" dirty="0">
                <a:latin typeface="Book Antiqua"/>
                <a:ea typeface="Calibri"/>
                <a:cs typeface="Calibri"/>
              </a:rPr>
              <a:t>Kulináris szaktudás</a:t>
            </a:r>
          </a:p>
          <a:p>
            <a:r>
              <a:rPr lang="hu-HU" sz="2200" dirty="0">
                <a:latin typeface="Book Antiqua"/>
                <a:ea typeface="Calibri"/>
                <a:cs typeface="Calibri"/>
              </a:rPr>
              <a:t>Mérnöki szaktudás/</a:t>
            </a:r>
            <a:r>
              <a:rPr lang="hu-HU" sz="2200" err="1">
                <a:latin typeface="Book Antiqua"/>
                <a:ea typeface="Calibri"/>
                <a:cs typeface="Calibri"/>
              </a:rPr>
              <a:t>tapaszalat</a:t>
            </a:r>
            <a:endParaRPr lang="hu-HU" sz="2200">
              <a:latin typeface="Book Antiqua"/>
              <a:ea typeface="Calibri"/>
              <a:cs typeface="Calibri"/>
            </a:endParaRPr>
          </a:p>
          <a:p>
            <a:r>
              <a:rPr lang="hu-HU" sz="2200" dirty="0">
                <a:latin typeface="Book Antiqua"/>
                <a:ea typeface="Calibri"/>
                <a:cs typeface="Calibri"/>
              </a:rPr>
              <a:t>Marketing szaktudás</a:t>
            </a:r>
          </a:p>
          <a:p>
            <a:r>
              <a:rPr lang="hu-HU" sz="2200" dirty="0">
                <a:latin typeface="Book Antiqua"/>
                <a:ea typeface="Calibri"/>
                <a:cs typeface="Calibri"/>
              </a:rPr>
              <a:t>Palacsintasütés mindenkinek</a:t>
            </a:r>
          </a:p>
        </p:txBody>
      </p:sp>
      <p:pic>
        <p:nvPicPr>
          <p:cNvPr id="4" name="Picture 3" descr="Young teamwork stacking hands together for new startup in creative office">
            <a:extLst>
              <a:ext uri="{FF2B5EF4-FFF2-40B4-BE49-F238E27FC236}">
                <a16:creationId xmlns:a16="http://schemas.microsoft.com/office/drawing/2014/main" id="{23A81925-D82B-77FE-9CA0-84F2AC9C8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3" r="1824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386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B68D694-D223-F8BD-7EA6-094021250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4200">
                <a:latin typeface="Bookman Old Style"/>
                <a:ea typeface="+mj-lt"/>
                <a:cs typeface="+mj-lt"/>
              </a:rPr>
              <a:t>Piaci környezet (Porter) elemzés</a:t>
            </a:r>
            <a:endParaRPr lang="hu-HU" sz="4200">
              <a:latin typeface="Bookman Old Style"/>
              <a:cs typeface="Calibri Ligh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89CFFA-7255-9BD8-7F9D-EF7029F52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500">
                <a:ea typeface="+mn-lt"/>
                <a:cs typeface="+mn-lt"/>
              </a:rPr>
              <a:t>Új belépők fenyegetése: technológiától függ - alacsony</a:t>
            </a:r>
          </a:p>
          <a:p>
            <a:r>
              <a:rPr lang="hu-HU" sz="1500" dirty="0">
                <a:ea typeface="+mn-lt"/>
                <a:cs typeface="+mn-lt"/>
              </a:rPr>
              <a:t>Helyettesítő termék fenyegetése: az alternatív termékek előnyeitől függ - közepes</a:t>
            </a:r>
          </a:p>
          <a:p>
            <a:r>
              <a:rPr lang="hu-HU" sz="1500">
                <a:ea typeface="+mn-lt"/>
                <a:cs typeface="+mn-lt"/>
              </a:rPr>
              <a:t>Vásárlók alkupozíciója: a termékünktől, alternatív termékektől függ - közepes</a:t>
            </a:r>
          </a:p>
          <a:p>
            <a:r>
              <a:rPr lang="hu-HU" sz="1500" dirty="0">
                <a:ea typeface="+mn-lt"/>
                <a:cs typeface="+mn-lt"/>
              </a:rPr>
              <a:t>Szállítók alkuereje:  alapanyag gyártók - minél több gyártó, annál kevesebb</a:t>
            </a:r>
            <a:endParaRPr lang="hu-HU" sz="1500" dirty="0"/>
          </a:p>
          <a:p>
            <a:r>
              <a:rPr lang="hu-HU" sz="1500">
                <a:ea typeface="+mn-lt"/>
                <a:cs typeface="+mn-lt"/>
              </a:rPr>
              <a:t>Versenytársak, velük folytatott verseny: kevés közvetlen versenytárs (pl: kávézók, reggelizők, palacsintamix)</a:t>
            </a:r>
            <a:endParaRPr lang="hu-HU" sz="1500">
              <a:cs typeface="Calibri"/>
            </a:endParaRPr>
          </a:p>
        </p:txBody>
      </p:sp>
      <p:pic>
        <p:nvPicPr>
          <p:cNvPr id="4" name="Kép 3" descr="A képen ruházat, lábbelik, illusztráció, rajz látható&#10;&#10;Automatikusan generált leírás">
            <a:extLst>
              <a:ext uri="{FF2B5EF4-FFF2-40B4-BE49-F238E27FC236}">
                <a16:creationId xmlns:a16="http://schemas.microsoft.com/office/drawing/2014/main" id="{92264CF1-0E18-2002-1F33-9B188E7C7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" r="2628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873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B3D52-01BD-E9AD-7AE7-F2DB1D74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88624"/>
            <a:ext cx="4006818" cy="1379463"/>
          </a:xfrm>
        </p:spPr>
        <p:txBody>
          <a:bodyPr>
            <a:normAutofit/>
          </a:bodyPr>
          <a:lstStyle/>
          <a:p>
            <a:r>
              <a:rPr lang="hu-HU" sz="3000" dirty="0">
                <a:latin typeface="Bookman Old Style"/>
              </a:rPr>
              <a:t>Együttműködések, </a:t>
            </a:r>
            <a:r>
              <a:rPr lang="hu-HU" sz="3000">
                <a:latin typeface="Bookman Old Style"/>
              </a:rPr>
              <a:t>stratégiai</a:t>
            </a:r>
            <a:r>
              <a:rPr lang="hu-HU" sz="3000" dirty="0">
                <a:latin typeface="Bookman Old Style"/>
              </a:rPr>
              <a:t> szövetségek</a:t>
            </a:r>
            <a:endParaRPr lang="en-GB" sz="3000" dirty="0">
              <a:latin typeface="Bookman Old Style"/>
            </a:endParaRPr>
          </a:p>
        </p:txBody>
      </p:sp>
      <p:pic>
        <p:nvPicPr>
          <p:cNvPr id="4" name="Kép 3" descr="A képen személy, Ujj, kéz, csukló látható&#10;&#10;Automatikusan generált leírás">
            <a:extLst>
              <a:ext uri="{FF2B5EF4-FFF2-40B4-BE49-F238E27FC236}">
                <a16:creationId xmlns:a16="http://schemas.microsoft.com/office/drawing/2014/main" id="{456DC29B-738B-4DA9-9DB8-98C942DD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9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7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5B80A-A7A6-81AB-CA90-65D2086A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408" y="4701539"/>
            <a:ext cx="6897626" cy="1399223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hu-HU" sz="1500">
              <a:ea typeface="Calibri"/>
              <a:cs typeface="Calibri"/>
            </a:endParaRPr>
          </a:p>
          <a:p>
            <a:pPr lvl="1"/>
            <a:r>
              <a:rPr lang="hu-HU" sz="2000" dirty="0">
                <a:latin typeface="Book Antiqua"/>
                <a:ea typeface="Calibri"/>
                <a:cs typeface="Calibri"/>
              </a:rPr>
              <a:t>Szupermarketek által</a:t>
            </a:r>
          </a:p>
          <a:p>
            <a:pPr lvl="1"/>
            <a:r>
              <a:rPr lang="hu-HU" sz="2000" dirty="0">
                <a:latin typeface="Book Antiqua"/>
                <a:ea typeface="Calibri"/>
                <a:cs typeface="Calibri"/>
              </a:rPr>
              <a:t>Licencing </a:t>
            </a:r>
            <a:r>
              <a:rPr lang="hu-HU" sz="2000" err="1">
                <a:latin typeface="Book Antiqua"/>
                <a:ea typeface="Calibri"/>
                <a:cs typeface="Calibri"/>
              </a:rPr>
              <a:t>fee</a:t>
            </a:r>
            <a:endParaRPr lang="hu-HU" sz="2000" dirty="0">
              <a:latin typeface="Book Antiqua"/>
              <a:ea typeface="Calibri"/>
              <a:cs typeface="Calibri"/>
            </a:endParaRPr>
          </a:p>
          <a:p>
            <a:pPr lvl="1"/>
            <a:r>
              <a:rPr lang="hu-HU" sz="2000" dirty="0">
                <a:latin typeface="Book Antiqua"/>
                <a:ea typeface="Calibri"/>
                <a:cs typeface="Calibri"/>
              </a:rPr>
              <a:t>Gépek gyártása</a:t>
            </a:r>
          </a:p>
          <a:p>
            <a:pPr lvl="1"/>
            <a:r>
              <a:rPr lang="hu-HU" sz="2000" dirty="0">
                <a:latin typeface="Book Antiqua"/>
                <a:ea typeface="Calibri"/>
                <a:cs typeface="Calibri"/>
              </a:rPr>
              <a:t>Kávézóknak, éttermeknek</a:t>
            </a:r>
          </a:p>
        </p:txBody>
      </p:sp>
    </p:spTree>
    <p:extLst>
      <p:ext uri="{BB962C8B-B14F-4D97-AF65-F5344CB8AC3E}">
        <p14:creationId xmlns:p14="http://schemas.microsoft.com/office/powerpoint/2010/main" val="266941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F585111-000B-700F-6C62-BC1A32B3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spcBef>
                <a:spcPts val="1000"/>
              </a:spcBef>
            </a:pPr>
            <a:r>
              <a:rPr lang="hu-HU" sz="5400" dirty="0">
                <a:latin typeface="Bookman Old Style"/>
              </a:rPr>
              <a:t>Piaci Stratégia</a:t>
            </a:r>
            <a:endParaRPr lang="en-US" sz="5400" dirty="0">
              <a:latin typeface="Bookman Old Style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B1126C-77C6-05F4-DB9A-9FFA61569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hu-HU" b="1" dirty="0">
                <a:latin typeface="Book Antiqua"/>
                <a:ea typeface="Calibri"/>
                <a:cs typeface="Calibri"/>
              </a:rPr>
              <a:t>Elsődleges cél</a:t>
            </a:r>
            <a:r>
              <a:rPr lang="hu-HU" sz="2200" dirty="0">
                <a:latin typeface="Book Antiqua"/>
                <a:ea typeface="Calibri"/>
                <a:cs typeface="Calibri"/>
              </a:rPr>
              <a:t>: közép-felső társadalmi rétegekben a termék elterjedése</a:t>
            </a:r>
          </a:p>
          <a:p>
            <a:pPr marL="228600" lvl="1">
              <a:spcBef>
                <a:spcPts val="1000"/>
              </a:spcBef>
            </a:pPr>
            <a:r>
              <a:rPr lang="hu-HU" b="1" dirty="0">
                <a:latin typeface="Book Antiqua"/>
                <a:ea typeface="Calibri"/>
                <a:cs typeface="Calibri"/>
              </a:rPr>
              <a:t>Később</a:t>
            </a:r>
            <a:r>
              <a:rPr lang="hu-HU" sz="2200" b="1" dirty="0">
                <a:latin typeface="Book Antiqua"/>
                <a:ea typeface="Calibri"/>
                <a:cs typeface="Calibri"/>
              </a:rPr>
              <a:t>:</a:t>
            </a:r>
          </a:p>
          <a:p>
            <a:pPr marL="685800" lvl="2">
              <a:spcBef>
                <a:spcPts val="1000"/>
              </a:spcBef>
            </a:pPr>
            <a:r>
              <a:rPr lang="hu-HU" sz="2200" dirty="0">
                <a:latin typeface="Book Antiqua"/>
                <a:ea typeface="Calibri"/>
                <a:cs typeface="Calibri"/>
              </a:rPr>
              <a:t>Olcsóbb gépek</a:t>
            </a:r>
            <a:endParaRPr lang="hu-HU" sz="2200">
              <a:ea typeface="Calibri" panose="020F0502020204030204"/>
              <a:cs typeface="Calibri" panose="020F0502020204030204"/>
            </a:endParaRPr>
          </a:p>
          <a:p>
            <a:pPr marL="685800" lvl="3">
              <a:spcBef>
                <a:spcPts val="1000"/>
              </a:spcBef>
            </a:pPr>
            <a:r>
              <a:rPr lang="hu-HU" sz="2200" err="1">
                <a:latin typeface="Book Antiqua"/>
                <a:ea typeface="Calibri"/>
                <a:cs typeface="Calibri"/>
              </a:rPr>
              <a:t>Subscription</a:t>
            </a:r>
            <a:r>
              <a:rPr lang="hu-HU" sz="2200" dirty="0">
                <a:latin typeface="Book Antiqua"/>
                <a:ea typeface="Calibri"/>
                <a:cs typeface="Calibri"/>
              </a:rPr>
              <a:t> </a:t>
            </a:r>
            <a:r>
              <a:rPr lang="hu-HU" sz="2200" err="1">
                <a:latin typeface="Book Antiqua"/>
                <a:ea typeface="Calibri"/>
                <a:cs typeface="Calibri"/>
              </a:rPr>
              <a:t>system</a:t>
            </a:r>
            <a:endParaRPr lang="hu-HU" sz="2200" dirty="0">
              <a:latin typeface="Book Antiqua"/>
              <a:ea typeface="Calibri"/>
              <a:cs typeface="Calibri"/>
            </a:endParaRPr>
          </a:p>
          <a:p>
            <a:pPr marL="685800" lvl="3">
              <a:spcBef>
                <a:spcPts val="1000"/>
              </a:spcBef>
            </a:pPr>
            <a:r>
              <a:rPr lang="hu-HU" sz="2200" dirty="0">
                <a:latin typeface="Book Antiqua"/>
                <a:ea typeface="Calibri"/>
                <a:cs typeface="Calibri"/>
              </a:rPr>
              <a:t>Új tészta ízek</a:t>
            </a:r>
          </a:p>
          <a:p>
            <a:pPr marL="1257300" lvl="2" indent="-342900">
              <a:buFont typeface="Calibri,Sans-Serif" panose="020B0604020202020204" pitchFamily="34" charset="0"/>
              <a:buChar char="-"/>
            </a:pPr>
            <a:endParaRPr lang="hu-HU" sz="2200">
              <a:ea typeface="Calibri"/>
              <a:cs typeface="Calibri"/>
            </a:endParaRPr>
          </a:p>
          <a:p>
            <a:pPr>
              <a:buFont typeface="Calibri,Sans-Serif" panose="020B0604020202020204" pitchFamily="34" charset="0"/>
              <a:buChar char="-"/>
            </a:pPr>
            <a:endParaRPr lang="hu-HU" sz="2200">
              <a:ea typeface="Calibri"/>
              <a:cs typeface="Calibri"/>
            </a:endParaRPr>
          </a:p>
          <a:p>
            <a:pPr marL="800100" lvl="1" indent="-342900">
              <a:buFont typeface="Calibri" panose="020B0604020202020204" pitchFamily="34" charset="0"/>
              <a:buChar char="-"/>
            </a:pPr>
            <a:endParaRPr lang="hu-HU" sz="2200">
              <a:ea typeface="Calibri"/>
              <a:cs typeface="Calibri"/>
            </a:endParaRPr>
          </a:p>
          <a:p>
            <a:endParaRPr lang="hu-HU" sz="2200">
              <a:ea typeface="Calibri"/>
              <a:cs typeface="Calibri"/>
            </a:endParaRPr>
          </a:p>
        </p:txBody>
      </p:sp>
      <p:pic>
        <p:nvPicPr>
          <p:cNvPr id="5" name="Kép 4" descr="A képen ruházat, személy, bútorok, ember látható&#10;&#10;Automatikusan generált leírás">
            <a:extLst>
              <a:ext uri="{FF2B5EF4-FFF2-40B4-BE49-F238E27FC236}">
                <a16:creationId xmlns:a16="http://schemas.microsoft.com/office/drawing/2014/main" id="{01880A7C-158E-2F54-90CC-7B145577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6" r="1212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117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B3D52-01BD-E9AD-7AE7-F2DB1D74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>
                <a:latin typeface="Bookman Old Style"/>
              </a:rPr>
              <a:t>Pénzügyi terv koncepció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5B80A-A7A6-81AB-CA90-65D2086A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900" b="1" dirty="0">
                <a:latin typeface="Book Antiqua"/>
                <a:ea typeface="Calibri"/>
                <a:cs typeface="Calibri"/>
              </a:rPr>
              <a:t>Kiadások(alap)</a:t>
            </a:r>
            <a:r>
              <a:rPr lang="hu-HU" sz="1900" dirty="0">
                <a:latin typeface="Book Antiqua"/>
                <a:ea typeface="Calibri"/>
                <a:cs typeface="Calibri"/>
              </a:rPr>
              <a:t>: alkatrészek, műhely, mérnök -&gt; 3 + 4 + 2 = 9m Ft</a:t>
            </a:r>
          </a:p>
          <a:p>
            <a:r>
              <a:rPr lang="hu-HU" sz="1900" b="1" dirty="0">
                <a:latin typeface="Book Antiqua"/>
                <a:ea typeface="Calibri"/>
                <a:cs typeface="Calibri"/>
              </a:rPr>
              <a:t>Alaptőke</a:t>
            </a:r>
            <a:r>
              <a:rPr lang="hu-HU" sz="1900" dirty="0">
                <a:latin typeface="Book Antiqua"/>
                <a:ea typeface="Calibri"/>
                <a:cs typeface="Calibri"/>
              </a:rPr>
              <a:t>: Angyalbefektető</a:t>
            </a:r>
          </a:p>
          <a:p>
            <a:r>
              <a:rPr lang="hu-HU" sz="1900" b="1" dirty="0">
                <a:latin typeface="Book Antiqua"/>
                <a:ea typeface="Calibri"/>
                <a:cs typeface="Calibri"/>
              </a:rPr>
              <a:t>Reklámozás</a:t>
            </a:r>
            <a:r>
              <a:rPr lang="hu-HU" sz="1900" dirty="0">
                <a:latin typeface="Book Antiqua"/>
                <a:ea typeface="Calibri"/>
                <a:cs typeface="Calibri"/>
              </a:rPr>
              <a:t>: </a:t>
            </a:r>
            <a:r>
              <a:rPr lang="hu-HU" sz="1900" dirty="0" err="1">
                <a:latin typeface="Book Antiqua"/>
                <a:ea typeface="Calibri"/>
                <a:cs typeface="Calibri"/>
              </a:rPr>
              <a:t>influencerek</a:t>
            </a:r>
            <a:r>
              <a:rPr lang="hu-HU" sz="1900" dirty="0">
                <a:latin typeface="Book Antiqua"/>
                <a:ea typeface="Calibri"/>
                <a:cs typeface="Calibri"/>
              </a:rPr>
              <a:t> + mintatermékek ajándékozása - 3m Ft</a:t>
            </a:r>
          </a:p>
          <a:p>
            <a:r>
              <a:rPr lang="hu-HU" sz="1900" b="1" dirty="0">
                <a:latin typeface="Book Antiqua"/>
                <a:ea typeface="Calibri"/>
                <a:cs typeface="Calibri"/>
              </a:rPr>
              <a:t>Összesen</a:t>
            </a:r>
            <a:r>
              <a:rPr lang="hu-HU" sz="1900" dirty="0">
                <a:latin typeface="Book Antiqua"/>
                <a:ea typeface="Calibri"/>
                <a:cs typeface="Calibri"/>
              </a:rPr>
              <a:t>: 15m Ft (biztos ami biztos)</a:t>
            </a:r>
          </a:p>
        </p:txBody>
      </p:sp>
      <p:pic>
        <p:nvPicPr>
          <p:cNvPr id="4" name="Picture 3" descr="Hogy mennyi az annyi?">
            <a:extLst>
              <a:ext uri="{FF2B5EF4-FFF2-40B4-BE49-F238E27FC236}">
                <a16:creationId xmlns:a16="http://schemas.microsoft.com/office/drawing/2014/main" id="{F7DBBEE4-1D22-2057-37BB-C29995B0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7665"/>
            <a:ext cx="6903720" cy="430267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4" descr="Hogy mennyi az annyi?">
            <a:extLst>
              <a:ext uri="{FF2B5EF4-FFF2-40B4-BE49-F238E27FC236}">
                <a16:creationId xmlns:a16="http://schemas.microsoft.com/office/drawing/2014/main" id="{A1FE6CF0-5A50-824E-3B82-81006F32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453" y="2212"/>
            <a:ext cx="7829320" cy="684700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1996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ipar, henger, síp, Erőmű látható&#10;&#10;Automatikusan generált leírás">
            <a:extLst>
              <a:ext uri="{FF2B5EF4-FFF2-40B4-BE49-F238E27FC236}">
                <a16:creationId xmlns:a16="http://schemas.microsoft.com/office/drawing/2014/main" id="{4E12823F-489C-B32B-4116-379C0D99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8" r="78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B3D52-01BD-E9AD-7AE7-F2DB1D74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err="1">
                <a:latin typeface="Bookman Old Style"/>
              </a:rPr>
              <a:t>Társadalmi</a:t>
            </a:r>
            <a:r>
              <a:rPr lang="en-GB" sz="4000" dirty="0">
                <a:latin typeface="Bookman Old Style"/>
              </a:rPr>
              <a:t> </a:t>
            </a:r>
            <a:r>
              <a:rPr lang="en-GB" sz="4000" err="1">
                <a:latin typeface="Bookman Old Style"/>
              </a:rPr>
              <a:t>és</a:t>
            </a:r>
            <a:r>
              <a:rPr lang="en-GB" sz="4000" dirty="0">
                <a:latin typeface="Bookman Old Style"/>
              </a:rPr>
              <a:t> </a:t>
            </a:r>
            <a:r>
              <a:rPr lang="en-GB" sz="4000" err="1">
                <a:latin typeface="Bookman Old Style"/>
              </a:rPr>
              <a:t>környezeti</a:t>
            </a:r>
            <a:r>
              <a:rPr lang="en-GB" sz="4000" dirty="0">
                <a:latin typeface="Bookman Old Style"/>
              </a:rPr>
              <a:t> </a:t>
            </a:r>
            <a:r>
              <a:rPr lang="en-GB" sz="4000" err="1">
                <a:latin typeface="Bookman Old Style"/>
              </a:rPr>
              <a:t>hatás</a:t>
            </a:r>
            <a:r>
              <a:rPr lang="en-GB" sz="4000" dirty="0">
                <a:latin typeface="Bookman Old Style"/>
              </a:rPr>
              <a:t> </a:t>
            </a:r>
            <a:r>
              <a:rPr lang="en-GB" sz="4000" err="1">
                <a:latin typeface="Bookman Old Style"/>
              </a:rPr>
              <a:t>kifejtése</a:t>
            </a:r>
            <a:endParaRPr lang="en-GB" sz="4000">
              <a:latin typeface="Bookman Old Styl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5B80A-A7A6-81AB-CA90-65D2086A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2543"/>
            <a:ext cx="3822189" cy="3394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400" dirty="0">
                <a:latin typeface="Book Antiqua"/>
                <a:ea typeface="Calibri"/>
                <a:cs typeface="Calibri"/>
              </a:rPr>
              <a:t>Társadalmi</a:t>
            </a:r>
          </a:p>
          <a:p>
            <a:pPr lvl="1"/>
            <a:r>
              <a:rPr lang="hu-HU" sz="2000" dirty="0">
                <a:latin typeface="Book Antiqua"/>
                <a:ea typeface="Calibri"/>
                <a:cs typeface="Calibri"/>
              </a:rPr>
              <a:t>kipróbált koncepció</a:t>
            </a:r>
          </a:p>
          <a:p>
            <a:pPr lvl="1"/>
            <a:r>
              <a:rPr lang="hu-HU" sz="2000" dirty="0">
                <a:latin typeface="Book Antiqua"/>
                <a:ea typeface="Calibri"/>
                <a:cs typeface="Calibri"/>
              </a:rPr>
              <a:t>egészségtelen táplálkozás?</a:t>
            </a:r>
          </a:p>
          <a:p>
            <a:r>
              <a:rPr lang="hu-HU" sz="2400" dirty="0">
                <a:latin typeface="Book Antiqua"/>
                <a:ea typeface="Calibri"/>
                <a:cs typeface="Calibri"/>
              </a:rPr>
              <a:t>Környezeti</a:t>
            </a:r>
          </a:p>
          <a:p>
            <a:pPr lvl="1"/>
            <a:r>
              <a:rPr lang="hu-HU" sz="2000" dirty="0">
                <a:latin typeface="Book Antiqua"/>
                <a:ea typeface="Calibri"/>
                <a:cs typeface="Calibri"/>
              </a:rPr>
              <a:t>gyártás</a:t>
            </a:r>
          </a:p>
        </p:txBody>
      </p:sp>
    </p:spTree>
    <p:extLst>
      <p:ext uri="{BB962C8B-B14F-4D97-AF65-F5344CB8AC3E}">
        <p14:creationId xmlns:p14="http://schemas.microsoft.com/office/powerpoint/2010/main" val="368845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482</Words>
  <Application>Microsoft Office PowerPoint</Application>
  <PresentationFormat>Widescreen</PresentationFormat>
  <Paragraphs>95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Book Antiqua</vt:lpstr>
      <vt:lpstr>Bookman Old Style</vt:lpstr>
      <vt:lpstr>Calibri</vt:lpstr>
      <vt:lpstr>Calibri Light</vt:lpstr>
      <vt:lpstr>Calibri,Sans-Serif</vt:lpstr>
      <vt:lpstr>Comic Sans MS</vt:lpstr>
      <vt:lpstr>Office Theme</vt:lpstr>
      <vt:lpstr>KisKrêpek</vt:lpstr>
      <vt:lpstr>Product concept,  USP</vt:lpstr>
      <vt:lpstr>Marketing és kommunikációs terv</vt:lpstr>
      <vt:lpstr>Csapatfelépítés kompetenciák szerint</vt:lpstr>
      <vt:lpstr>Piaci környezet (Porter) elemzés</vt:lpstr>
      <vt:lpstr>Együttműködések, stratégiai szövetségek</vt:lpstr>
      <vt:lpstr>Piaci Stratégia</vt:lpstr>
      <vt:lpstr>Pénzügyi terv koncepció</vt:lpstr>
      <vt:lpstr>Társadalmi és környezeti hatás kifejtése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Palacsinta gép</dc:title>
  <dc:creator>Golyha Gergő László</dc:creator>
  <cp:lastModifiedBy>Golyha Gergő László</cp:lastModifiedBy>
  <cp:revision>207</cp:revision>
  <dcterms:created xsi:type="dcterms:W3CDTF">2023-11-07T07:23:42Z</dcterms:created>
  <dcterms:modified xsi:type="dcterms:W3CDTF">2023-11-21T08:11:16Z</dcterms:modified>
</cp:coreProperties>
</file>